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8" r:id="rId2"/>
    <p:sldId id="269" r:id="rId3"/>
    <p:sldId id="274" r:id="rId4"/>
    <p:sldId id="270" r:id="rId5"/>
    <p:sldId id="281" r:id="rId6"/>
    <p:sldId id="286" r:id="rId7"/>
    <p:sldId id="282" r:id="rId8"/>
    <p:sldId id="283" r:id="rId9"/>
    <p:sldId id="284" r:id="rId10"/>
    <p:sldId id="285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DFED0"/>
    <a:srgbClr val="FFFED2"/>
    <a:srgbClr val="FEF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586" autoAdjust="0"/>
  </p:normalViewPr>
  <p:slideViewPr>
    <p:cSldViewPr>
      <p:cViewPr varScale="1">
        <p:scale>
          <a:sx n="86" d="100"/>
          <a:sy n="86" d="100"/>
        </p:scale>
        <p:origin x="31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F5180-1830-4F15-B9CA-E4408684701C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21B0A-BB4F-47A2-9A4B-06726BF13D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9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8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2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8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5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7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3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4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0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1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7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A6945-71B1-46F7-AC34-8283ACE43797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A61E-7392-45EA-A17E-05B8720B0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1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2.%20UYEN\gi&#225;o%20&#225;n\h&#7897;i%20giang\sang%20tao%20voi%20nhung%20chiec%20la.wmv" TargetMode="External"/><Relationship Id="rId1" Type="http://schemas.microsoft.com/office/2007/relationships/media" Target="file:///E:\2.%20UYEN\gi&#225;o%20&#225;n\h&#7897;i%20giang\sang%20tao%20voi%20nhung%20chiec%20la.wmv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sang tao voi nhung chiec l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0" y="433388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3" descr="Frames PPT 013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AI LIEU THU\CD TP LOP 5\SP từ lá cây\3_500_1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9552"/>
            <a:ext cx="28956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206514"/>
            <a:ext cx="64981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TAI LIEU THU\CD TP LOP 5\SP từ lá cây\2897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11584"/>
            <a:ext cx="2259013" cy="2286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AI LIEU THU\CD TP LOP 5\SP từ lá cây\a099a46510258fc24c19708dddb4192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14" y="990600"/>
            <a:ext cx="2764394" cy="210781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AI LIEU THU\CD TP LOP 5\SP từ lá cây\IMG_71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94124"/>
            <a:ext cx="2845053" cy="213379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AI LIEU THU\CD TP LOP 5\SP từ lá cây\IMG_71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2868961" cy="215172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TAI LIEU THU\CD TP LOP 5\SP từ lá cây\IMG_7172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4947" y="3762147"/>
            <a:ext cx="2813757" cy="23111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8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981670"/>
            <a:ext cx="4544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2438400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rieudoahong-guitar_ayy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40162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Frames PPT 013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199" y="4895671"/>
            <a:ext cx="784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098" name="Picture 2" descr="D:\TAI LIEU THU\CD TP LOP 5\SP từ lá cây\FullSizeRender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55975" y="669973"/>
            <a:ext cx="3386039" cy="457041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2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3" descr="Frames PPT 013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206514"/>
            <a:ext cx="64981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TAI LIEU THU\CD TP LOP 5\Hinh trong SMT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25986"/>
            <a:ext cx="2832567" cy="19984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AI LIEU THU\CD TP LOP 5\SP từ lá cây\IMG_70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6" y="920775"/>
            <a:ext cx="2055814" cy="253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TAI LIEU THU\CD TP LOP 5\Hinh trong SMT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91747"/>
            <a:ext cx="2760133" cy="194737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AI LIEU THU\CD TP LOP 5\Hinh trong SMT\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0"/>
            <a:ext cx="2056540" cy="25349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TAI LIEU THU\CD TP LOP 5\SP từ lá cây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46621"/>
            <a:ext cx="2764406" cy="197317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TAI LIEU THU\CD TP LOP 5\SP từ lá cây\IMG_71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025986"/>
            <a:ext cx="2705100" cy="20288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4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3" descr="Frames PPT 013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653332"/>
            <a:ext cx="84582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9396" r="3174" b="12750"/>
          <a:stretch>
            <a:fillRect/>
          </a:stretch>
        </p:blipFill>
        <p:spPr bwMode="auto">
          <a:xfrm rot="16200000">
            <a:off x="3168125" y="2177526"/>
            <a:ext cx="5474749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6122" r="2940" b="38583"/>
          <a:stretch>
            <a:fillRect/>
          </a:stretch>
        </p:blipFill>
        <p:spPr bwMode="auto">
          <a:xfrm>
            <a:off x="150019" y="5964239"/>
            <a:ext cx="2788896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31351" r="16667" b="35970"/>
          <a:stretch>
            <a:fillRect/>
          </a:stretch>
        </p:blipFill>
        <p:spPr bwMode="auto">
          <a:xfrm>
            <a:off x="-1" y="3548063"/>
            <a:ext cx="255508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2461" r="3725" b="29695"/>
          <a:stretch>
            <a:fillRect/>
          </a:stretch>
        </p:blipFill>
        <p:spPr bwMode="auto">
          <a:xfrm>
            <a:off x="104774" y="4656138"/>
            <a:ext cx="267328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44536" r="66318" b="50581"/>
          <a:stretch>
            <a:fillRect/>
          </a:stretch>
        </p:blipFill>
        <p:spPr bwMode="auto">
          <a:xfrm>
            <a:off x="2515052" y="236538"/>
            <a:ext cx="847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0" t="37917" r="32834" b="56689"/>
          <a:stretch>
            <a:fillRect/>
          </a:stretch>
        </p:blipFill>
        <p:spPr bwMode="auto">
          <a:xfrm>
            <a:off x="3886200" y="217488"/>
            <a:ext cx="2570559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" y="2224089"/>
            <a:ext cx="2573266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95389"/>
            <a:ext cx="245116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" y="188913"/>
            <a:ext cx="273043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7592290" y="-973525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942173" y="-1254126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-247253" y="-990600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002206" y="-1122363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10800000">
            <a:off x="110908" y="7260687"/>
            <a:ext cx="1166631" cy="1143000"/>
          </a:xfrm>
          <a:custGeom>
            <a:avLst/>
            <a:gdLst>
              <a:gd name="connsiteX0" fmla="*/ 460049 w 986521"/>
              <a:gd name="connsiteY0" fmla="*/ 1128 h 666146"/>
              <a:gd name="connsiteX1" fmla="*/ 473903 w 986521"/>
              <a:gd name="connsiteY1" fmla="*/ 70400 h 666146"/>
              <a:gd name="connsiteX2" fmla="*/ 501612 w 986521"/>
              <a:gd name="connsiteY2" fmla="*/ 181237 h 666146"/>
              <a:gd name="connsiteX3" fmla="*/ 515467 w 986521"/>
              <a:gd name="connsiteY3" fmla="*/ 278219 h 666146"/>
              <a:gd name="connsiteX4" fmla="*/ 543176 w 986521"/>
              <a:gd name="connsiteY4" fmla="*/ 361346 h 666146"/>
              <a:gd name="connsiteX5" fmla="*/ 557031 w 986521"/>
              <a:gd name="connsiteY5" fmla="*/ 541455 h 666146"/>
              <a:gd name="connsiteX6" fmla="*/ 584740 w 986521"/>
              <a:gd name="connsiteY6" fmla="*/ 583019 h 666146"/>
              <a:gd name="connsiteX7" fmla="*/ 598594 w 986521"/>
              <a:gd name="connsiteY7" fmla="*/ 666146 h 666146"/>
              <a:gd name="connsiteX8" fmla="*/ 584740 w 986521"/>
              <a:gd name="connsiteY8" fmla="*/ 444473 h 666146"/>
              <a:gd name="connsiteX9" fmla="*/ 570885 w 986521"/>
              <a:gd name="connsiteY9" fmla="*/ 402910 h 666146"/>
              <a:gd name="connsiteX10" fmla="*/ 557031 w 986521"/>
              <a:gd name="connsiteY10" fmla="*/ 208946 h 666146"/>
              <a:gd name="connsiteX11" fmla="*/ 529321 w 986521"/>
              <a:gd name="connsiteY11" fmla="*/ 125819 h 666146"/>
              <a:gd name="connsiteX12" fmla="*/ 515467 w 986521"/>
              <a:gd name="connsiteY12" fmla="*/ 84255 h 666146"/>
              <a:gd name="connsiteX13" fmla="*/ 460049 w 986521"/>
              <a:gd name="connsiteY13" fmla="*/ 1128 h 666146"/>
              <a:gd name="connsiteX14" fmla="*/ 584740 w 986521"/>
              <a:gd name="connsiteY14" fmla="*/ 42691 h 666146"/>
              <a:gd name="connsiteX15" fmla="*/ 626303 w 986521"/>
              <a:gd name="connsiteY15" fmla="*/ 56546 h 666146"/>
              <a:gd name="connsiteX16" fmla="*/ 667867 w 986521"/>
              <a:gd name="connsiteY16" fmla="*/ 70400 h 666146"/>
              <a:gd name="connsiteX17" fmla="*/ 695576 w 986521"/>
              <a:gd name="connsiteY17" fmla="*/ 98110 h 666146"/>
              <a:gd name="connsiteX18" fmla="*/ 750994 w 986521"/>
              <a:gd name="connsiteY18" fmla="*/ 111964 h 666146"/>
              <a:gd name="connsiteX19" fmla="*/ 792558 w 986521"/>
              <a:gd name="connsiteY19" fmla="*/ 125819 h 666146"/>
              <a:gd name="connsiteX20" fmla="*/ 875685 w 986521"/>
              <a:gd name="connsiteY20" fmla="*/ 167382 h 666146"/>
              <a:gd name="connsiteX21" fmla="*/ 903394 w 986521"/>
              <a:gd name="connsiteY21" fmla="*/ 208946 h 666146"/>
              <a:gd name="connsiteX22" fmla="*/ 944958 w 986521"/>
              <a:gd name="connsiteY22" fmla="*/ 236655 h 666146"/>
              <a:gd name="connsiteX23" fmla="*/ 986521 w 986521"/>
              <a:gd name="connsiteY23" fmla="*/ 278219 h 666146"/>
              <a:gd name="connsiteX24" fmla="*/ 944958 w 986521"/>
              <a:gd name="connsiteY24" fmla="*/ 292073 h 666146"/>
              <a:gd name="connsiteX25" fmla="*/ 875685 w 986521"/>
              <a:gd name="connsiteY25" fmla="*/ 236655 h 666146"/>
              <a:gd name="connsiteX26" fmla="*/ 834121 w 986521"/>
              <a:gd name="connsiteY26" fmla="*/ 208946 h 666146"/>
              <a:gd name="connsiteX27" fmla="*/ 723285 w 986521"/>
              <a:gd name="connsiteY27" fmla="*/ 181237 h 666146"/>
              <a:gd name="connsiteX28" fmla="*/ 584740 w 986521"/>
              <a:gd name="connsiteY28" fmla="*/ 139673 h 666146"/>
              <a:gd name="connsiteX29" fmla="*/ 543176 w 986521"/>
              <a:gd name="connsiteY29" fmla="*/ 111964 h 666146"/>
              <a:gd name="connsiteX30" fmla="*/ 529321 w 986521"/>
              <a:gd name="connsiteY30" fmla="*/ 70400 h 666146"/>
              <a:gd name="connsiteX31" fmla="*/ 460049 w 986521"/>
              <a:gd name="connsiteY31" fmla="*/ 98110 h 666146"/>
              <a:gd name="connsiteX32" fmla="*/ 446194 w 986521"/>
              <a:gd name="connsiteY32" fmla="*/ 139673 h 666146"/>
              <a:gd name="connsiteX33" fmla="*/ 418485 w 986521"/>
              <a:gd name="connsiteY33" fmla="*/ 181237 h 666146"/>
              <a:gd name="connsiteX34" fmla="*/ 376921 w 986521"/>
              <a:gd name="connsiteY34" fmla="*/ 250510 h 666146"/>
              <a:gd name="connsiteX35" fmla="*/ 321503 w 986521"/>
              <a:gd name="connsiteY35" fmla="*/ 333637 h 666146"/>
              <a:gd name="connsiteX36" fmla="*/ 307649 w 986521"/>
              <a:gd name="connsiteY36" fmla="*/ 375200 h 666146"/>
              <a:gd name="connsiteX37" fmla="*/ 266085 w 986521"/>
              <a:gd name="connsiteY37" fmla="*/ 444473 h 666146"/>
              <a:gd name="connsiteX38" fmla="*/ 293794 w 986521"/>
              <a:gd name="connsiteY38" fmla="*/ 499891 h 666146"/>
              <a:gd name="connsiteX39" fmla="*/ 335358 w 986521"/>
              <a:gd name="connsiteY39" fmla="*/ 458328 h 666146"/>
              <a:gd name="connsiteX40" fmla="*/ 349212 w 986521"/>
              <a:gd name="connsiteY40" fmla="*/ 416764 h 666146"/>
              <a:gd name="connsiteX41" fmla="*/ 418485 w 986521"/>
              <a:gd name="connsiteY41" fmla="*/ 347491 h 666146"/>
              <a:gd name="connsiteX42" fmla="*/ 446194 w 986521"/>
              <a:gd name="connsiteY42" fmla="*/ 264364 h 666146"/>
              <a:gd name="connsiteX43" fmla="*/ 487758 w 986521"/>
              <a:gd name="connsiteY43" fmla="*/ 181237 h 666146"/>
              <a:gd name="connsiteX44" fmla="*/ 473903 w 986521"/>
              <a:gd name="connsiteY44" fmla="*/ 70400 h 666146"/>
              <a:gd name="connsiteX45" fmla="*/ 390776 w 986521"/>
              <a:gd name="connsiteY45" fmla="*/ 98110 h 666146"/>
              <a:gd name="connsiteX46" fmla="*/ 307649 w 986521"/>
              <a:gd name="connsiteY46" fmla="*/ 153528 h 666146"/>
              <a:gd name="connsiteX47" fmla="*/ 182958 w 986521"/>
              <a:gd name="connsiteY47" fmla="*/ 195091 h 666146"/>
              <a:gd name="connsiteX48" fmla="*/ 141394 w 986521"/>
              <a:gd name="connsiteY48" fmla="*/ 208946 h 666146"/>
              <a:gd name="connsiteX49" fmla="*/ 99831 w 986521"/>
              <a:gd name="connsiteY49" fmla="*/ 236655 h 666146"/>
              <a:gd name="connsiteX50" fmla="*/ 44412 w 986521"/>
              <a:gd name="connsiteY50" fmla="*/ 305928 h 666146"/>
              <a:gd name="connsiteX51" fmla="*/ 2849 w 986521"/>
              <a:gd name="connsiteY51" fmla="*/ 347491 h 666146"/>
              <a:gd name="connsiteX52" fmla="*/ 72121 w 986521"/>
              <a:gd name="connsiteY52" fmla="*/ 333637 h 666146"/>
              <a:gd name="connsiteX53" fmla="*/ 155249 w 986521"/>
              <a:gd name="connsiteY53" fmla="*/ 292073 h 666146"/>
              <a:gd name="connsiteX54" fmla="*/ 210667 w 986521"/>
              <a:gd name="connsiteY54" fmla="*/ 278219 h 666146"/>
              <a:gd name="connsiteX55" fmla="*/ 293794 w 986521"/>
              <a:gd name="connsiteY55" fmla="*/ 250510 h 666146"/>
              <a:gd name="connsiteX56" fmla="*/ 335358 w 986521"/>
              <a:gd name="connsiteY56" fmla="*/ 236655 h 666146"/>
              <a:gd name="connsiteX57" fmla="*/ 404631 w 986521"/>
              <a:gd name="connsiteY57" fmla="*/ 181237 h 666146"/>
              <a:gd name="connsiteX58" fmla="*/ 446194 w 986521"/>
              <a:gd name="connsiteY58" fmla="*/ 153528 h 666146"/>
              <a:gd name="connsiteX59" fmla="*/ 473903 w 986521"/>
              <a:gd name="connsiteY59" fmla="*/ 111964 h 66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86521" h="666146">
                <a:moveTo>
                  <a:pt x="460049" y="1128"/>
                </a:moveTo>
                <a:cubicBezTo>
                  <a:pt x="464667" y="24219"/>
                  <a:pt x="468192" y="47555"/>
                  <a:pt x="473903" y="70400"/>
                </a:cubicBezTo>
                <a:cubicBezTo>
                  <a:pt x="500673" y="177481"/>
                  <a:pt x="476077" y="28023"/>
                  <a:pt x="501612" y="181237"/>
                </a:cubicBezTo>
                <a:cubicBezTo>
                  <a:pt x="506981" y="213448"/>
                  <a:pt x="508124" y="246400"/>
                  <a:pt x="515467" y="278219"/>
                </a:cubicBezTo>
                <a:cubicBezTo>
                  <a:pt x="522035" y="306679"/>
                  <a:pt x="543176" y="361346"/>
                  <a:pt x="543176" y="361346"/>
                </a:cubicBezTo>
                <a:cubicBezTo>
                  <a:pt x="547794" y="421382"/>
                  <a:pt x="545934" y="482273"/>
                  <a:pt x="557031" y="541455"/>
                </a:cubicBezTo>
                <a:cubicBezTo>
                  <a:pt x="560100" y="557821"/>
                  <a:pt x="579475" y="567222"/>
                  <a:pt x="584740" y="583019"/>
                </a:cubicBezTo>
                <a:cubicBezTo>
                  <a:pt x="593623" y="609669"/>
                  <a:pt x="593976" y="638437"/>
                  <a:pt x="598594" y="666146"/>
                </a:cubicBezTo>
                <a:cubicBezTo>
                  <a:pt x="593976" y="592255"/>
                  <a:pt x="592490" y="518101"/>
                  <a:pt x="584740" y="444473"/>
                </a:cubicBezTo>
                <a:cubicBezTo>
                  <a:pt x="583211" y="429949"/>
                  <a:pt x="572591" y="417414"/>
                  <a:pt x="570885" y="402910"/>
                </a:cubicBezTo>
                <a:cubicBezTo>
                  <a:pt x="563311" y="338535"/>
                  <a:pt x="566646" y="273048"/>
                  <a:pt x="557031" y="208946"/>
                </a:cubicBezTo>
                <a:cubicBezTo>
                  <a:pt x="552698" y="180061"/>
                  <a:pt x="538557" y="153528"/>
                  <a:pt x="529321" y="125819"/>
                </a:cubicBezTo>
                <a:cubicBezTo>
                  <a:pt x="524703" y="111964"/>
                  <a:pt x="523568" y="96406"/>
                  <a:pt x="515467" y="84255"/>
                </a:cubicBezTo>
                <a:cubicBezTo>
                  <a:pt x="496994" y="56546"/>
                  <a:pt x="428456" y="-9403"/>
                  <a:pt x="460049" y="1128"/>
                </a:cubicBezTo>
                <a:lnTo>
                  <a:pt x="584740" y="42691"/>
                </a:lnTo>
                <a:lnTo>
                  <a:pt x="626303" y="56546"/>
                </a:lnTo>
                <a:lnTo>
                  <a:pt x="667867" y="70400"/>
                </a:lnTo>
                <a:cubicBezTo>
                  <a:pt x="677103" y="79637"/>
                  <a:pt x="683893" y="92268"/>
                  <a:pt x="695576" y="98110"/>
                </a:cubicBezTo>
                <a:cubicBezTo>
                  <a:pt x="712607" y="106626"/>
                  <a:pt x="732685" y="106733"/>
                  <a:pt x="750994" y="111964"/>
                </a:cubicBezTo>
                <a:cubicBezTo>
                  <a:pt x="765036" y="115976"/>
                  <a:pt x="779496" y="119288"/>
                  <a:pt x="792558" y="125819"/>
                </a:cubicBezTo>
                <a:cubicBezTo>
                  <a:pt x="899980" y="179531"/>
                  <a:pt x="771219" y="132562"/>
                  <a:pt x="875685" y="167382"/>
                </a:cubicBezTo>
                <a:cubicBezTo>
                  <a:pt x="884921" y="181237"/>
                  <a:pt x="891620" y="197172"/>
                  <a:pt x="903394" y="208946"/>
                </a:cubicBezTo>
                <a:cubicBezTo>
                  <a:pt x="915168" y="220720"/>
                  <a:pt x="932166" y="225995"/>
                  <a:pt x="944958" y="236655"/>
                </a:cubicBezTo>
                <a:cubicBezTo>
                  <a:pt x="960010" y="249198"/>
                  <a:pt x="972667" y="264364"/>
                  <a:pt x="986521" y="278219"/>
                </a:cubicBezTo>
                <a:cubicBezTo>
                  <a:pt x="972667" y="282837"/>
                  <a:pt x="959562" y="292073"/>
                  <a:pt x="944958" y="292073"/>
                </a:cubicBezTo>
                <a:cubicBezTo>
                  <a:pt x="891012" y="292073"/>
                  <a:pt x="907601" y="268571"/>
                  <a:pt x="875685" y="236655"/>
                </a:cubicBezTo>
                <a:cubicBezTo>
                  <a:pt x="863911" y="224881"/>
                  <a:pt x="849014" y="216393"/>
                  <a:pt x="834121" y="208946"/>
                </a:cubicBezTo>
                <a:cubicBezTo>
                  <a:pt x="804408" y="194089"/>
                  <a:pt x="751748" y="187562"/>
                  <a:pt x="723285" y="181237"/>
                </a:cubicBezTo>
                <a:cubicBezTo>
                  <a:pt x="694244" y="174783"/>
                  <a:pt x="602006" y="151183"/>
                  <a:pt x="584740" y="139673"/>
                </a:cubicBezTo>
                <a:lnTo>
                  <a:pt x="543176" y="111964"/>
                </a:lnTo>
                <a:cubicBezTo>
                  <a:pt x="538558" y="98109"/>
                  <a:pt x="539648" y="80727"/>
                  <a:pt x="529321" y="70400"/>
                </a:cubicBezTo>
                <a:cubicBezTo>
                  <a:pt x="489942" y="31021"/>
                  <a:pt x="475357" y="67495"/>
                  <a:pt x="460049" y="98110"/>
                </a:cubicBezTo>
                <a:cubicBezTo>
                  <a:pt x="453518" y="111172"/>
                  <a:pt x="452725" y="126611"/>
                  <a:pt x="446194" y="139673"/>
                </a:cubicBezTo>
                <a:cubicBezTo>
                  <a:pt x="438747" y="154566"/>
                  <a:pt x="427721" y="167382"/>
                  <a:pt x="418485" y="181237"/>
                </a:cubicBezTo>
                <a:cubicBezTo>
                  <a:pt x="391996" y="260706"/>
                  <a:pt x="422564" y="189653"/>
                  <a:pt x="376921" y="250510"/>
                </a:cubicBezTo>
                <a:cubicBezTo>
                  <a:pt x="356940" y="277152"/>
                  <a:pt x="321503" y="333637"/>
                  <a:pt x="321503" y="333637"/>
                </a:cubicBezTo>
                <a:cubicBezTo>
                  <a:pt x="316885" y="347491"/>
                  <a:pt x="315162" y="362677"/>
                  <a:pt x="307649" y="375200"/>
                </a:cubicBezTo>
                <a:cubicBezTo>
                  <a:pt x="250594" y="470294"/>
                  <a:pt x="305335" y="326728"/>
                  <a:pt x="266085" y="444473"/>
                </a:cubicBezTo>
                <a:cubicBezTo>
                  <a:pt x="291548" y="622709"/>
                  <a:pt x="265346" y="542563"/>
                  <a:pt x="293794" y="499891"/>
                </a:cubicBezTo>
                <a:cubicBezTo>
                  <a:pt x="304662" y="483588"/>
                  <a:pt x="321503" y="472182"/>
                  <a:pt x="335358" y="458328"/>
                </a:cubicBezTo>
                <a:cubicBezTo>
                  <a:pt x="339976" y="444473"/>
                  <a:pt x="340089" y="428168"/>
                  <a:pt x="349212" y="416764"/>
                </a:cubicBezTo>
                <a:cubicBezTo>
                  <a:pt x="409251" y="341715"/>
                  <a:pt x="376920" y="441013"/>
                  <a:pt x="418485" y="347491"/>
                </a:cubicBezTo>
                <a:cubicBezTo>
                  <a:pt x="430347" y="320801"/>
                  <a:pt x="429993" y="288666"/>
                  <a:pt x="446194" y="264364"/>
                </a:cubicBezTo>
                <a:cubicBezTo>
                  <a:pt x="482004" y="210649"/>
                  <a:pt x="468637" y="238597"/>
                  <a:pt x="487758" y="181237"/>
                </a:cubicBezTo>
                <a:cubicBezTo>
                  <a:pt x="483140" y="144291"/>
                  <a:pt x="502173" y="94631"/>
                  <a:pt x="473903" y="70400"/>
                </a:cubicBezTo>
                <a:cubicBezTo>
                  <a:pt x="451727" y="51392"/>
                  <a:pt x="415078" y="81908"/>
                  <a:pt x="390776" y="98110"/>
                </a:cubicBezTo>
                <a:cubicBezTo>
                  <a:pt x="363067" y="116583"/>
                  <a:pt x="339242" y="142997"/>
                  <a:pt x="307649" y="153528"/>
                </a:cubicBezTo>
                <a:lnTo>
                  <a:pt x="182958" y="195091"/>
                </a:lnTo>
                <a:cubicBezTo>
                  <a:pt x="169103" y="199709"/>
                  <a:pt x="153545" y="200845"/>
                  <a:pt x="141394" y="208946"/>
                </a:cubicBezTo>
                <a:lnTo>
                  <a:pt x="99831" y="236655"/>
                </a:lnTo>
                <a:cubicBezTo>
                  <a:pt x="77086" y="304888"/>
                  <a:pt x="102260" y="257722"/>
                  <a:pt x="44412" y="305928"/>
                </a:cubicBezTo>
                <a:cubicBezTo>
                  <a:pt x="29360" y="318471"/>
                  <a:pt x="-11005" y="333637"/>
                  <a:pt x="2849" y="347491"/>
                </a:cubicBezTo>
                <a:cubicBezTo>
                  <a:pt x="19500" y="364142"/>
                  <a:pt x="49276" y="339348"/>
                  <a:pt x="72121" y="333637"/>
                </a:cubicBezTo>
                <a:cubicBezTo>
                  <a:pt x="165528" y="310285"/>
                  <a:pt x="60435" y="332707"/>
                  <a:pt x="155249" y="292073"/>
                </a:cubicBezTo>
                <a:cubicBezTo>
                  <a:pt x="172751" y="284572"/>
                  <a:pt x="192429" y="283690"/>
                  <a:pt x="210667" y="278219"/>
                </a:cubicBezTo>
                <a:cubicBezTo>
                  <a:pt x="238643" y="269826"/>
                  <a:pt x="266085" y="259746"/>
                  <a:pt x="293794" y="250510"/>
                </a:cubicBezTo>
                <a:cubicBezTo>
                  <a:pt x="307649" y="245892"/>
                  <a:pt x="323207" y="244756"/>
                  <a:pt x="335358" y="236655"/>
                </a:cubicBezTo>
                <a:cubicBezTo>
                  <a:pt x="463283" y="151371"/>
                  <a:pt x="305923" y="260203"/>
                  <a:pt x="404631" y="181237"/>
                </a:cubicBezTo>
                <a:cubicBezTo>
                  <a:pt x="417633" y="170835"/>
                  <a:pt x="432340" y="162764"/>
                  <a:pt x="446194" y="153528"/>
                </a:cubicBezTo>
                <a:lnTo>
                  <a:pt x="473903" y="111964"/>
                </a:lnTo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rot="10800000">
            <a:off x="6834369" y="7772400"/>
            <a:ext cx="1166631" cy="1143000"/>
          </a:xfrm>
          <a:custGeom>
            <a:avLst/>
            <a:gdLst>
              <a:gd name="connsiteX0" fmla="*/ 460049 w 986521"/>
              <a:gd name="connsiteY0" fmla="*/ 1128 h 666146"/>
              <a:gd name="connsiteX1" fmla="*/ 473903 w 986521"/>
              <a:gd name="connsiteY1" fmla="*/ 70400 h 666146"/>
              <a:gd name="connsiteX2" fmla="*/ 501612 w 986521"/>
              <a:gd name="connsiteY2" fmla="*/ 181237 h 666146"/>
              <a:gd name="connsiteX3" fmla="*/ 515467 w 986521"/>
              <a:gd name="connsiteY3" fmla="*/ 278219 h 666146"/>
              <a:gd name="connsiteX4" fmla="*/ 543176 w 986521"/>
              <a:gd name="connsiteY4" fmla="*/ 361346 h 666146"/>
              <a:gd name="connsiteX5" fmla="*/ 557031 w 986521"/>
              <a:gd name="connsiteY5" fmla="*/ 541455 h 666146"/>
              <a:gd name="connsiteX6" fmla="*/ 584740 w 986521"/>
              <a:gd name="connsiteY6" fmla="*/ 583019 h 666146"/>
              <a:gd name="connsiteX7" fmla="*/ 598594 w 986521"/>
              <a:gd name="connsiteY7" fmla="*/ 666146 h 666146"/>
              <a:gd name="connsiteX8" fmla="*/ 584740 w 986521"/>
              <a:gd name="connsiteY8" fmla="*/ 444473 h 666146"/>
              <a:gd name="connsiteX9" fmla="*/ 570885 w 986521"/>
              <a:gd name="connsiteY9" fmla="*/ 402910 h 666146"/>
              <a:gd name="connsiteX10" fmla="*/ 557031 w 986521"/>
              <a:gd name="connsiteY10" fmla="*/ 208946 h 666146"/>
              <a:gd name="connsiteX11" fmla="*/ 529321 w 986521"/>
              <a:gd name="connsiteY11" fmla="*/ 125819 h 666146"/>
              <a:gd name="connsiteX12" fmla="*/ 515467 w 986521"/>
              <a:gd name="connsiteY12" fmla="*/ 84255 h 666146"/>
              <a:gd name="connsiteX13" fmla="*/ 460049 w 986521"/>
              <a:gd name="connsiteY13" fmla="*/ 1128 h 666146"/>
              <a:gd name="connsiteX14" fmla="*/ 584740 w 986521"/>
              <a:gd name="connsiteY14" fmla="*/ 42691 h 666146"/>
              <a:gd name="connsiteX15" fmla="*/ 626303 w 986521"/>
              <a:gd name="connsiteY15" fmla="*/ 56546 h 666146"/>
              <a:gd name="connsiteX16" fmla="*/ 667867 w 986521"/>
              <a:gd name="connsiteY16" fmla="*/ 70400 h 666146"/>
              <a:gd name="connsiteX17" fmla="*/ 695576 w 986521"/>
              <a:gd name="connsiteY17" fmla="*/ 98110 h 666146"/>
              <a:gd name="connsiteX18" fmla="*/ 750994 w 986521"/>
              <a:gd name="connsiteY18" fmla="*/ 111964 h 666146"/>
              <a:gd name="connsiteX19" fmla="*/ 792558 w 986521"/>
              <a:gd name="connsiteY19" fmla="*/ 125819 h 666146"/>
              <a:gd name="connsiteX20" fmla="*/ 875685 w 986521"/>
              <a:gd name="connsiteY20" fmla="*/ 167382 h 666146"/>
              <a:gd name="connsiteX21" fmla="*/ 903394 w 986521"/>
              <a:gd name="connsiteY21" fmla="*/ 208946 h 666146"/>
              <a:gd name="connsiteX22" fmla="*/ 944958 w 986521"/>
              <a:gd name="connsiteY22" fmla="*/ 236655 h 666146"/>
              <a:gd name="connsiteX23" fmla="*/ 986521 w 986521"/>
              <a:gd name="connsiteY23" fmla="*/ 278219 h 666146"/>
              <a:gd name="connsiteX24" fmla="*/ 944958 w 986521"/>
              <a:gd name="connsiteY24" fmla="*/ 292073 h 666146"/>
              <a:gd name="connsiteX25" fmla="*/ 875685 w 986521"/>
              <a:gd name="connsiteY25" fmla="*/ 236655 h 666146"/>
              <a:gd name="connsiteX26" fmla="*/ 834121 w 986521"/>
              <a:gd name="connsiteY26" fmla="*/ 208946 h 666146"/>
              <a:gd name="connsiteX27" fmla="*/ 723285 w 986521"/>
              <a:gd name="connsiteY27" fmla="*/ 181237 h 666146"/>
              <a:gd name="connsiteX28" fmla="*/ 584740 w 986521"/>
              <a:gd name="connsiteY28" fmla="*/ 139673 h 666146"/>
              <a:gd name="connsiteX29" fmla="*/ 543176 w 986521"/>
              <a:gd name="connsiteY29" fmla="*/ 111964 h 666146"/>
              <a:gd name="connsiteX30" fmla="*/ 529321 w 986521"/>
              <a:gd name="connsiteY30" fmla="*/ 70400 h 666146"/>
              <a:gd name="connsiteX31" fmla="*/ 460049 w 986521"/>
              <a:gd name="connsiteY31" fmla="*/ 98110 h 666146"/>
              <a:gd name="connsiteX32" fmla="*/ 446194 w 986521"/>
              <a:gd name="connsiteY32" fmla="*/ 139673 h 666146"/>
              <a:gd name="connsiteX33" fmla="*/ 418485 w 986521"/>
              <a:gd name="connsiteY33" fmla="*/ 181237 h 666146"/>
              <a:gd name="connsiteX34" fmla="*/ 376921 w 986521"/>
              <a:gd name="connsiteY34" fmla="*/ 250510 h 666146"/>
              <a:gd name="connsiteX35" fmla="*/ 321503 w 986521"/>
              <a:gd name="connsiteY35" fmla="*/ 333637 h 666146"/>
              <a:gd name="connsiteX36" fmla="*/ 307649 w 986521"/>
              <a:gd name="connsiteY36" fmla="*/ 375200 h 666146"/>
              <a:gd name="connsiteX37" fmla="*/ 266085 w 986521"/>
              <a:gd name="connsiteY37" fmla="*/ 444473 h 666146"/>
              <a:gd name="connsiteX38" fmla="*/ 293794 w 986521"/>
              <a:gd name="connsiteY38" fmla="*/ 499891 h 666146"/>
              <a:gd name="connsiteX39" fmla="*/ 335358 w 986521"/>
              <a:gd name="connsiteY39" fmla="*/ 458328 h 666146"/>
              <a:gd name="connsiteX40" fmla="*/ 349212 w 986521"/>
              <a:gd name="connsiteY40" fmla="*/ 416764 h 666146"/>
              <a:gd name="connsiteX41" fmla="*/ 418485 w 986521"/>
              <a:gd name="connsiteY41" fmla="*/ 347491 h 666146"/>
              <a:gd name="connsiteX42" fmla="*/ 446194 w 986521"/>
              <a:gd name="connsiteY42" fmla="*/ 264364 h 666146"/>
              <a:gd name="connsiteX43" fmla="*/ 487758 w 986521"/>
              <a:gd name="connsiteY43" fmla="*/ 181237 h 666146"/>
              <a:gd name="connsiteX44" fmla="*/ 473903 w 986521"/>
              <a:gd name="connsiteY44" fmla="*/ 70400 h 666146"/>
              <a:gd name="connsiteX45" fmla="*/ 390776 w 986521"/>
              <a:gd name="connsiteY45" fmla="*/ 98110 h 666146"/>
              <a:gd name="connsiteX46" fmla="*/ 307649 w 986521"/>
              <a:gd name="connsiteY46" fmla="*/ 153528 h 666146"/>
              <a:gd name="connsiteX47" fmla="*/ 182958 w 986521"/>
              <a:gd name="connsiteY47" fmla="*/ 195091 h 666146"/>
              <a:gd name="connsiteX48" fmla="*/ 141394 w 986521"/>
              <a:gd name="connsiteY48" fmla="*/ 208946 h 666146"/>
              <a:gd name="connsiteX49" fmla="*/ 99831 w 986521"/>
              <a:gd name="connsiteY49" fmla="*/ 236655 h 666146"/>
              <a:gd name="connsiteX50" fmla="*/ 44412 w 986521"/>
              <a:gd name="connsiteY50" fmla="*/ 305928 h 666146"/>
              <a:gd name="connsiteX51" fmla="*/ 2849 w 986521"/>
              <a:gd name="connsiteY51" fmla="*/ 347491 h 666146"/>
              <a:gd name="connsiteX52" fmla="*/ 72121 w 986521"/>
              <a:gd name="connsiteY52" fmla="*/ 333637 h 666146"/>
              <a:gd name="connsiteX53" fmla="*/ 155249 w 986521"/>
              <a:gd name="connsiteY53" fmla="*/ 292073 h 666146"/>
              <a:gd name="connsiteX54" fmla="*/ 210667 w 986521"/>
              <a:gd name="connsiteY54" fmla="*/ 278219 h 666146"/>
              <a:gd name="connsiteX55" fmla="*/ 293794 w 986521"/>
              <a:gd name="connsiteY55" fmla="*/ 250510 h 666146"/>
              <a:gd name="connsiteX56" fmla="*/ 335358 w 986521"/>
              <a:gd name="connsiteY56" fmla="*/ 236655 h 666146"/>
              <a:gd name="connsiteX57" fmla="*/ 404631 w 986521"/>
              <a:gd name="connsiteY57" fmla="*/ 181237 h 666146"/>
              <a:gd name="connsiteX58" fmla="*/ 446194 w 986521"/>
              <a:gd name="connsiteY58" fmla="*/ 153528 h 666146"/>
              <a:gd name="connsiteX59" fmla="*/ 473903 w 986521"/>
              <a:gd name="connsiteY59" fmla="*/ 111964 h 66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86521" h="666146">
                <a:moveTo>
                  <a:pt x="460049" y="1128"/>
                </a:moveTo>
                <a:cubicBezTo>
                  <a:pt x="464667" y="24219"/>
                  <a:pt x="468192" y="47555"/>
                  <a:pt x="473903" y="70400"/>
                </a:cubicBezTo>
                <a:cubicBezTo>
                  <a:pt x="500673" y="177481"/>
                  <a:pt x="476077" y="28023"/>
                  <a:pt x="501612" y="181237"/>
                </a:cubicBezTo>
                <a:cubicBezTo>
                  <a:pt x="506981" y="213448"/>
                  <a:pt x="508124" y="246400"/>
                  <a:pt x="515467" y="278219"/>
                </a:cubicBezTo>
                <a:cubicBezTo>
                  <a:pt x="522035" y="306679"/>
                  <a:pt x="543176" y="361346"/>
                  <a:pt x="543176" y="361346"/>
                </a:cubicBezTo>
                <a:cubicBezTo>
                  <a:pt x="547794" y="421382"/>
                  <a:pt x="545934" y="482273"/>
                  <a:pt x="557031" y="541455"/>
                </a:cubicBezTo>
                <a:cubicBezTo>
                  <a:pt x="560100" y="557821"/>
                  <a:pt x="579475" y="567222"/>
                  <a:pt x="584740" y="583019"/>
                </a:cubicBezTo>
                <a:cubicBezTo>
                  <a:pt x="593623" y="609669"/>
                  <a:pt x="593976" y="638437"/>
                  <a:pt x="598594" y="666146"/>
                </a:cubicBezTo>
                <a:cubicBezTo>
                  <a:pt x="593976" y="592255"/>
                  <a:pt x="592490" y="518101"/>
                  <a:pt x="584740" y="444473"/>
                </a:cubicBezTo>
                <a:cubicBezTo>
                  <a:pt x="583211" y="429949"/>
                  <a:pt x="572591" y="417414"/>
                  <a:pt x="570885" y="402910"/>
                </a:cubicBezTo>
                <a:cubicBezTo>
                  <a:pt x="563311" y="338535"/>
                  <a:pt x="566646" y="273048"/>
                  <a:pt x="557031" y="208946"/>
                </a:cubicBezTo>
                <a:cubicBezTo>
                  <a:pt x="552698" y="180061"/>
                  <a:pt x="538557" y="153528"/>
                  <a:pt x="529321" y="125819"/>
                </a:cubicBezTo>
                <a:cubicBezTo>
                  <a:pt x="524703" y="111964"/>
                  <a:pt x="523568" y="96406"/>
                  <a:pt x="515467" y="84255"/>
                </a:cubicBezTo>
                <a:cubicBezTo>
                  <a:pt x="496994" y="56546"/>
                  <a:pt x="428456" y="-9403"/>
                  <a:pt x="460049" y="1128"/>
                </a:cubicBezTo>
                <a:lnTo>
                  <a:pt x="584740" y="42691"/>
                </a:lnTo>
                <a:lnTo>
                  <a:pt x="626303" y="56546"/>
                </a:lnTo>
                <a:lnTo>
                  <a:pt x="667867" y="70400"/>
                </a:lnTo>
                <a:cubicBezTo>
                  <a:pt x="677103" y="79637"/>
                  <a:pt x="683893" y="92268"/>
                  <a:pt x="695576" y="98110"/>
                </a:cubicBezTo>
                <a:cubicBezTo>
                  <a:pt x="712607" y="106626"/>
                  <a:pt x="732685" y="106733"/>
                  <a:pt x="750994" y="111964"/>
                </a:cubicBezTo>
                <a:cubicBezTo>
                  <a:pt x="765036" y="115976"/>
                  <a:pt x="779496" y="119288"/>
                  <a:pt x="792558" y="125819"/>
                </a:cubicBezTo>
                <a:cubicBezTo>
                  <a:pt x="899980" y="179531"/>
                  <a:pt x="771219" y="132562"/>
                  <a:pt x="875685" y="167382"/>
                </a:cubicBezTo>
                <a:cubicBezTo>
                  <a:pt x="884921" y="181237"/>
                  <a:pt x="891620" y="197172"/>
                  <a:pt x="903394" y="208946"/>
                </a:cubicBezTo>
                <a:cubicBezTo>
                  <a:pt x="915168" y="220720"/>
                  <a:pt x="932166" y="225995"/>
                  <a:pt x="944958" y="236655"/>
                </a:cubicBezTo>
                <a:cubicBezTo>
                  <a:pt x="960010" y="249198"/>
                  <a:pt x="972667" y="264364"/>
                  <a:pt x="986521" y="278219"/>
                </a:cubicBezTo>
                <a:cubicBezTo>
                  <a:pt x="972667" y="282837"/>
                  <a:pt x="959562" y="292073"/>
                  <a:pt x="944958" y="292073"/>
                </a:cubicBezTo>
                <a:cubicBezTo>
                  <a:pt x="891012" y="292073"/>
                  <a:pt x="907601" y="268571"/>
                  <a:pt x="875685" y="236655"/>
                </a:cubicBezTo>
                <a:cubicBezTo>
                  <a:pt x="863911" y="224881"/>
                  <a:pt x="849014" y="216393"/>
                  <a:pt x="834121" y="208946"/>
                </a:cubicBezTo>
                <a:cubicBezTo>
                  <a:pt x="804408" y="194089"/>
                  <a:pt x="751748" y="187562"/>
                  <a:pt x="723285" y="181237"/>
                </a:cubicBezTo>
                <a:cubicBezTo>
                  <a:pt x="694244" y="174783"/>
                  <a:pt x="602006" y="151183"/>
                  <a:pt x="584740" y="139673"/>
                </a:cubicBezTo>
                <a:lnTo>
                  <a:pt x="543176" y="111964"/>
                </a:lnTo>
                <a:cubicBezTo>
                  <a:pt x="538558" y="98109"/>
                  <a:pt x="539648" y="80727"/>
                  <a:pt x="529321" y="70400"/>
                </a:cubicBezTo>
                <a:cubicBezTo>
                  <a:pt x="489942" y="31021"/>
                  <a:pt x="475357" y="67495"/>
                  <a:pt x="460049" y="98110"/>
                </a:cubicBezTo>
                <a:cubicBezTo>
                  <a:pt x="453518" y="111172"/>
                  <a:pt x="452725" y="126611"/>
                  <a:pt x="446194" y="139673"/>
                </a:cubicBezTo>
                <a:cubicBezTo>
                  <a:pt x="438747" y="154566"/>
                  <a:pt x="427721" y="167382"/>
                  <a:pt x="418485" y="181237"/>
                </a:cubicBezTo>
                <a:cubicBezTo>
                  <a:pt x="391996" y="260706"/>
                  <a:pt x="422564" y="189653"/>
                  <a:pt x="376921" y="250510"/>
                </a:cubicBezTo>
                <a:cubicBezTo>
                  <a:pt x="356940" y="277152"/>
                  <a:pt x="321503" y="333637"/>
                  <a:pt x="321503" y="333637"/>
                </a:cubicBezTo>
                <a:cubicBezTo>
                  <a:pt x="316885" y="347491"/>
                  <a:pt x="315162" y="362677"/>
                  <a:pt x="307649" y="375200"/>
                </a:cubicBezTo>
                <a:cubicBezTo>
                  <a:pt x="250594" y="470294"/>
                  <a:pt x="305335" y="326728"/>
                  <a:pt x="266085" y="444473"/>
                </a:cubicBezTo>
                <a:cubicBezTo>
                  <a:pt x="291548" y="622709"/>
                  <a:pt x="265346" y="542563"/>
                  <a:pt x="293794" y="499891"/>
                </a:cubicBezTo>
                <a:cubicBezTo>
                  <a:pt x="304662" y="483588"/>
                  <a:pt x="321503" y="472182"/>
                  <a:pt x="335358" y="458328"/>
                </a:cubicBezTo>
                <a:cubicBezTo>
                  <a:pt x="339976" y="444473"/>
                  <a:pt x="340089" y="428168"/>
                  <a:pt x="349212" y="416764"/>
                </a:cubicBezTo>
                <a:cubicBezTo>
                  <a:pt x="409251" y="341715"/>
                  <a:pt x="376920" y="441013"/>
                  <a:pt x="418485" y="347491"/>
                </a:cubicBezTo>
                <a:cubicBezTo>
                  <a:pt x="430347" y="320801"/>
                  <a:pt x="429993" y="288666"/>
                  <a:pt x="446194" y="264364"/>
                </a:cubicBezTo>
                <a:cubicBezTo>
                  <a:pt x="482004" y="210649"/>
                  <a:pt x="468637" y="238597"/>
                  <a:pt x="487758" y="181237"/>
                </a:cubicBezTo>
                <a:cubicBezTo>
                  <a:pt x="483140" y="144291"/>
                  <a:pt x="502173" y="94631"/>
                  <a:pt x="473903" y="70400"/>
                </a:cubicBezTo>
                <a:cubicBezTo>
                  <a:pt x="451727" y="51392"/>
                  <a:pt x="415078" y="81908"/>
                  <a:pt x="390776" y="98110"/>
                </a:cubicBezTo>
                <a:cubicBezTo>
                  <a:pt x="363067" y="116583"/>
                  <a:pt x="339242" y="142997"/>
                  <a:pt x="307649" y="153528"/>
                </a:cubicBezTo>
                <a:lnTo>
                  <a:pt x="182958" y="195091"/>
                </a:lnTo>
                <a:cubicBezTo>
                  <a:pt x="169103" y="199709"/>
                  <a:pt x="153545" y="200845"/>
                  <a:pt x="141394" y="208946"/>
                </a:cubicBezTo>
                <a:lnTo>
                  <a:pt x="99831" y="236655"/>
                </a:lnTo>
                <a:cubicBezTo>
                  <a:pt x="77086" y="304888"/>
                  <a:pt x="102260" y="257722"/>
                  <a:pt x="44412" y="305928"/>
                </a:cubicBezTo>
                <a:cubicBezTo>
                  <a:pt x="29360" y="318471"/>
                  <a:pt x="-11005" y="333637"/>
                  <a:pt x="2849" y="347491"/>
                </a:cubicBezTo>
                <a:cubicBezTo>
                  <a:pt x="19500" y="364142"/>
                  <a:pt x="49276" y="339348"/>
                  <a:pt x="72121" y="333637"/>
                </a:cubicBezTo>
                <a:cubicBezTo>
                  <a:pt x="165528" y="310285"/>
                  <a:pt x="60435" y="332707"/>
                  <a:pt x="155249" y="292073"/>
                </a:cubicBezTo>
                <a:cubicBezTo>
                  <a:pt x="172751" y="284572"/>
                  <a:pt x="192429" y="283690"/>
                  <a:pt x="210667" y="278219"/>
                </a:cubicBezTo>
                <a:cubicBezTo>
                  <a:pt x="238643" y="269826"/>
                  <a:pt x="266085" y="259746"/>
                  <a:pt x="293794" y="250510"/>
                </a:cubicBezTo>
                <a:cubicBezTo>
                  <a:pt x="307649" y="245892"/>
                  <a:pt x="323207" y="244756"/>
                  <a:pt x="335358" y="236655"/>
                </a:cubicBezTo>
                <a:cubicBezTo>
                  <a:pt x="463283" y="151371"/>
                  <a:pt x="305923" y="260203"/>
                  <a:pt x="404631" y="181237"/>
                </a:cubicBezTo>
                <a:cubicBezTo>
                  <a:pt x="417633" y="170835"/>
                  <a:pt x="432340" y="162764"/>
                  <a:pt x="446194" y="153528"/>
                </a:cubicBezTo>
                <a:lnTo>
                  <a:pt x="473903" y="111964"/>
                </a:lnTo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10800000">
            <a:off x="1961696" y="7499060"/>
            <a:ext cx="816365" cy="789459"/>
          </a:xfrm>
          <a:custGeom>
            <a:avLst/>
            <a:gdLst>
              <a:gd name="connsiteX0" fmla="*/ 460049 w 986521"/>
              <a:gd name="connsiteY0" fmla="*/ 1128 h 666146"/>
              <a:gd name="connsiteX1" fmla="*/ 473903 w 986521"/>
              <a:gd name="connsiteY1" fmla="*/ 70400 h 666146"/>
              <a:gd name="connsiteX2" fmla="*/ 501612 w 986521"/>
              <a:gd name="connsiteY2" fmla="*/ 181237 h 666146"/>
              <a:gd name="connsiteX3" fmla="*/ 515467 w 986521"/>
              <a:gd name="connsiteY3" fmla="*/ 278219 h 666146"/>
              <a:gd name="connsiteX4" fmla="*/ 543176 w 986521"/>
              <a:gd name="connsiteY4" fmla="*/ 361346 h 666146"/>
              <a:gd name="connsiteX5" fmla="*/ 557031 w 986521"/>
              <a:gd name="connsiteY5" fmla="*/ 541455 h 666146"/>
              <a:gd name="connsiteX6" fmla="*/ 584740 w 986521"/>
              <a:gd name="connsiteY6" fmla="*/ 583019 h 666146"/>
              <a:gd name="connsiteX7" fmla="*/ 598594 w 986521"/>
              <a:gd name="connsiteY7" fmla="*/ 666146 h 666146"/>
              <a:gd name="connsiteX8" fmla="*/ 584740 w 986521"/>
              <a:gd name="connsiteY8" fmla="*/ 444473 h 666146"/>
              <a:gd name="connsiteX9" fmla="*/ 570885 w 986521"/>
              <a:gd name="connsiteY9" fmla="*/ 402910 h 666146"/>
              <a:gd name="connsiteX10" fmla="*/ 557031 w 986521"/>
              <a:gd name="connsiteY10" fmla="*/ 208946 h 666146"/>
              <a:gd name="connsiteX11" fmla="*/ 529321 w 986521"/>
              <a:gd name="connsiteY11" fmla="*/ 125819 h 666146"/>
              <a:gd name="connsiteX12" fmla="*/ 515467 w 986521"/>
              <a:gd name="connsiteY12" fmla="*/ 84255 h 666146"/>
              <a:gd name="connsiteX13" fmla="*/ 460049 w 986521"/>
              <a:gd name="connsiteY13" fmla="*/ 1128 h 666146"/>
              <a:gd name="connsiteX14" fmla="*/ 584740 w 986521"/>
              <a:gd name="connsiteY14" fmla="*/ 42691 h 666146"/>
              <a:gd name="connsiteX15" fmla="*/ 626303 w 986521"/>
              <a:gd name="connsiteY15" fmla="*/ 56546 h 666146"/>
              <a:gd name="connsiteX16" fmla="*/ 667867 w 986521"/>
              <a:gd name="connsiteY16" fmla="*/ 70400 h 666146"/>
              <a:gd name="connsiteX17" fmla="*/ 695576 w 986521"/>
              <a:gd name="connsiteY17" fmla="*/ 98110 h 666146"/>
              <a:gd name="connsiteX18" fmla="*/ 750994 w 986521"/>
              <a:gd name="connsiteY18" fmla="*/ 111964 h 666146"/>
              <a:gd name="connsiteX19" fmla="*/ 792558 w 986521"/>
              <a:gd name="connsiteY19" fmla="*/ 125819 h 666146"/>
              <a:gd name="connsiteX20" fmla="*/ 875685 w 986521"/>
              <a:gd name="connsiteY20" fmla="*/ 167382 h 666146"/>
              <a:gd name="connsiteX21" fmla="*/ 903394 w 986521"/>
              <a:gd name="connsiteY21" fmla="*/ 208946 h 666146"/>
              <a:gd name="connsiteX22" fmla="*/ 944958 w 986521"/>
              <a:gd name="connsiteY22" fmla="*/ 236655 h 666146"/>
              <a:gd name="connsiteX23" fmla="*/ 986521 w 986521"/>
              <a:gd name="connsiteY23" fmla="*/ 278219 h 666146"/>
              <a:gd name="connsiteX24" fmla="*/ 944958 w 986521"/>
              <a:gd name="connsiteY24" fmla="*/ 292073 h 666146"/>
              <a:gd name="connsiteX25" fmla="*/ 875685 w 986521"/>
              <a:gd name="connsiteY25" fmla="*/ 236655 h 666146"/>
              <a:gd name="connsiteX26" fmla="*/ 834121 w 986521"/>
              <a:gd name="connsiteY26" fmla="*/ 208946 h 666146"/>
              <a:gd name="connsiteX27" fmla="*/ 723285 w 986521"/>
              <a:gd name="connsiteY27" fmla="*/ 181237 h 666146"/>
              <a:gd name="connsiteX28" fmla="*/ 584740 w 986521"/>
              <a:gd name="connsiteY28" fmla="*/ 139673 h 666146"/>
              <a:gd name="connsiteX29" fmla="*/ 543176 w 986521"/>
              <a:gd name="connsiteY29" fmla="*/ 111964 h 666146"/>
              <a:gd name="connsiteX30" fmla="*/ 529321 w 986521"/>
              <a:gd name="connsiteY30" fmla="*/ 70400 h 666146"/>
              <a:gd name="connsiteX31" fmla="*/ 460049 w 986521"/>
              <a:gd name="connsiteY31" fmla="*/ 98110 h 666146"/>
              <a:gd name="connsiteX32" fmla="*/ 446194 w 986521"/>
              <a:gd name="connsiteY32" fmla="*/ 139673 h 666146"/>
              <a:gd name="connsiteX33" fmla="*/ 418485 w 986521"/>
              <a:gd name="connsiteY33" fmla="*/ 181237 h 666146"/>
              <a:gd name="connsiteX34" fmla="*/ 376921 w 986521"/>
              <a:gd name="connsiteY34" fmla="*/ 250510 h 666146"/>
              <a:gd name="connsiteX35" fmla="*/ 321503 w 986521"/>
              <a:gd name="connsiteY35" fmla="*/ 333637 h 666146"/>
              <a:gd name="connsiteX36" fmla="*/ 307649 w 986521"/>
              <a:gd name="connsiteY36" fmla="*/ 375200 h 666146"/>
              <a:gd name="connsiteX37" fmla="*/ 266085 w 986521"/>
              <a:gd name="connsiteY37" fmla="*/ 444473 h 666146"/>
              <a:gd name="connsiteX38" fmla="*/ 293794 w 986521"/>
              <a:gd name="connsiteY38" fmla="*/ 499891 h 666146"/>
              <a:gd name="connsiteX39" fmla="*/ 335358 w 986521"/>
              <a:gd name="connsiteY39" fmla="*/ 458328 h 666146"/>
              <a:gd name="connsiteX40" fmla="*/ 349212 w 986521"/>
              <a:gd name="connsiteY40" fmla="*/ 416764 h 666146"/>
              <a:gd name="connsiteX41" fmla="*/ 418485 w 986521"/>
              <a:gd name="connsiteY41" fmla="*/ 347491 h 666146"/>
              <a:gd name="connsiteX42" fmla="*/ 446194 w 986521"/>
              <a:gd name="connsiteY42" fmla="*/ 264364 h 666146"/>
              <a:gd name="connsiteX43" fmla="*/ 487758 w 986521"/>
              <a:gd name="connsiteY43" fmla="*/ 181237 h 666146"/>
              <a:gd name="connsiteX44" fmla="*/ 473903 w 986521"/>
              <a:gd name="connsiteY44" fmla="*/ 70400 h 666146"/>
              <a:gd name="connsiteX45" fmla="*/ 390776 w 986521"/>
              <a:gd name="connsiteY45" fmla="*/ 98110 h 666146"/>
              <a:gd name="connsiteX46" fmla="*/ 307649 w 986521"/>
              <a:gd name="connsiteY46" fmla="*/ 153528 h 666146"/>
              <a:gd name="connsiteX47" fmla="*/ 182958 w 986521"/>
              <a:gd name="connsiteY47" fmla="*/ 195091 h 666146"/>
              <a:gd name="connsiteX48" fmla="*/ 141394 w 986521"/>
              <a:gd name="connsiteY48" fmla="*/ 208946 h 666146"/>
              <a:gd name="connsiteX49" fmla="*/ 99831 w 986521"/>
              <a:gd name="connsiteY49" fmla="*/ 236655 h 666146"/>
              <a:gd name="connsiteX50" fmla="*/ 44412 w 986521"/>
              <a:gd name="connsiteY50" fmla="*/ 305928 h 666146"/>
              <a:gd name="connsiteX51" fmla="*/ 2849 w 986521"/>
              <a:gd name="connsiteY51" fmla="*/ 347491 h 666146"/>
              <a:gd name="connsiteX52" fmla="*/ 72121 w 986521"/>
              <a:gd name="connsiteY52" fmla="*/ 333637 h 666146"/>
              <a:gd name="connsiteX53" fmla="*/ 155249 w 986521"/>
              <a:gd name="connsiteY53" fmla="*/ 292073 h 666146"/>
              <a:gd name="connsiteX54" fmla="*/ 210667 w 986521"/>
              <a:gd name="connsiteY54" fmla="*/ 278219 h 666146"/>
              <a:gd name="connsiteX55" fmla="*/ 293794 w 986521"/>
              <a:gd name="connsiteY55" fmla="*/ 250510 h 666146"/>
              <a:gd name="connsiteX56" fmla="*/ 335358 w 986521"/>
              <a:gd name="connsiteY56" fmla="*/ 236655 h 666146"/>
              <a:gd name="connsiteX57" fmla="*/ 404631 w 986521"/>
              <a:gd name="connsiteY57" fmla="*/ 181237 h 666146"/>
              <a:gd name="connsiteX58" fmla="*/ 446194 w 986521"/>
              <a:gd name="connsiteY58" fmla="*/ 153528 h 666146"/>
              <a:gd name="connsiteX59" fmla="*/ 473903 w 986521"/>
              <a:gd name="connsiteY59" fmla="*/ 111964 h 66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86521" h="666146">
                <a:moveTo>
                  <a:pt x="460049" y="1128"/>
                </a:moveTo>
                <a:cubicBezTo>
                  <a:pt x="464667" y="24219"/>
                  <a:pt x="468192" y="47555"/>
                  <a:pt x="473903" y="70400"/>
                </a:cubicBezTo>
                <a:cubicBezTo>
                  <a:pt x="500673" y="177481"/>
                  <a:pt x="476077" y="28023"/>
                  <a:pt x="501612" y="181237"/>
                </a:cubicBezTo>
                <a:cubicBezTo>
                  <a:pt x="506981" y="213448"/>
                  <a:pt x="508124" y="246400"/>
                  <a:pt x="515467" y="278219"/>
                </a:cubicBezTo>
                <a:cubicBezTo>
                  <a:pt x="522035" y="306679"/>
                  <a:pt x="543176" y="361346"/>
                  <a:pt x="543176" y="361346"/>
                </a:cubicBezTo>
                <a:cubicBezTo>
                  <a:pt x="547794" y="421382"/>
                  <a:pt x="545934" y="482273"/>
                  <a:pt x="557031" y="541455"/>
                </a:cubicBezTo>
                <a:cubicBezTo>
                  <a:pt x="560100" y="557821"/>
                  <a:pt x="579475" y="567222"/>
                  <a:pt x="584740" y="583019"/>
                </a:cubicBezTo>
                <a:cubicBezTo>
                  <a:pt x="593623" y="609669"/>
                  <a:pt x="593976" y="638437"/>
                  <a:pt x="598594" y="666146"/>
                </a:cubicBezTo>
                <a:cubicBezTo>
                  <a:pt x="593976" y="592255"/>
                  <a:pt x="592490" y="518101"/>
                  <a:pt x="584740" y="444473"/>
                </a:cubicBezTo>
                <a:cubicBezTo>
                  <a:pt x="583211" y="429949"/>
                  <a:pt x="572591" y="417414"/>
                  <a:pt x="570885" y="402910"/>
                </a:cubicBezTo>
                <a:cubicBezTo>
                  <a:pt x="563311" y="338535"/>
                  <a:pt x="566646" y="273048"/>
                  <a:pt x="557031" y="208946"/>
                </a:cubicBezTo>
                <a:cubicBezTo>
                  <a:pt x="552698" y="180061"/>
                  <a:pt x="538557" y="153528"/>
                  <a:pt x="529321" y="125819"/>
                </a:cubicBezTo>
                <a:cubicBezTo>
                  <a:pt x="524703" y="111964"/>
                  <a:pt x="523568" y="96406"/>
                  <a:pt x="515467" y="84255"/>
                </a:cubicBezTo>
                <a:cubicBezTo>
                  <a:pt x="496994" y="56546"/>
                  <a:pt x="428456" y="-9403"/>
                  <a:pt x="460049" y="1128"/>
                </a:cubicBezTo>
                <a:lnTo>
                  <a:pt x="584740" y="42691"/>
                </a:lnTo>
                <a:lnTo>
                  <a:pt x="626303" y="56546"/>
                </a:lnTo>
                <a:lnTo>
                  <a:pt x="667867" y="70400"/>
                </a:lnTo>
                <a:cubicBezTo>
                  <a:pt x="677103" y="79637"/>
                  <a:pt x="683893" y="92268"/>
                  <a:pt x="695576" y="98110"/>
                </a:cubicBezTo>
                <a:cubicBezTo>
                  <a:pt x="712607" y="106626"/>
                  <a:pt x="732685" y="106733"/>
                  <a:pt x="750994" y="111964"/>
                </a:cubicBezTo>
                <a:cubicBezTo>
                  <a:pt x="765036" y="115976"/>
                  <a:pt x="779496" y="119288"/>
                  <a:pt x="792558" y="125819"/>
                </a:cubicBezTo>
                <a:cubicBezTo>
                  <a:pt x="899980" y="179531"/>
                  <a:pt x="771219" y="132562"/>
                  <a:pt x="875685" y="167382"/>
                </a:cubicBezTo>
                <a:cubicBezTo>
                  <a:pt x="884921" y="181237"/>
                  <a:pt x="891620" y="197172"/>
                  <a:pt x="903394" y="208946"/>
                </a:cubicBezTo>
                <a:cubicBezTo>
                  <a:pt x="915168" y="220720"/>
                  <a:pt x="932166" y="225995"/>
                  <a:pt x="944958" y="236655"/>
                </a:cubicBezTo>
                <a:cubicBezTo>
                  <a:pt x="960010" y="249198"/>
                  <a:pt x="972667" y="264364"/>
                  <a:pt x="986521" y="278219"/>
                </a:cubicBezTo>
                <a:cubicBezTo>
                  <a:pt x="972667" y="282837"/>
                  <a:pt x="959562" y="292073"/>
                  <a:pt x="944958" y="292073"/>
                </a:cubicBezTo>
                <a:cubicBezTo>
                  <a:pt x="891012" y="292073"/>
                  <a:pt x="907601" y="268571"/>
                  <a:pt x="875685" y="236655"/>
                </a:cubicBezTo>
                <a:cubicBezTo>
                  <a:pt x="863911" y="224881"/>
                  <a:pt x="849014" y="216393"/>
                  <a:pt x="834121" y="208946"/>
                </a:cubicBezTo>
                <a:cubicBezTo>
                  <a:pt x="804408" y="194089"/>
                  <a:pt x="751748" y="187562"/>
                  <a:pt x="723285" y="181237"/>
                </a:cubicBezTo>
                <a:cubicBezTo>
                  <a:pt x="694244" y="174783"/>
                  <a:pt x="602006" y="151183"/>
                  <a:pt x="584740" y="139673"/>
                </a:cubicBezTo>
                <a:lnTo>
                  <a:pt x="543176" y="111964"/>
                </a:lnTo>
                <a:cubicBezTo>
                  <a:pt x="538558" y="98109"/>
                  <a:pt x="539648" y="80727"/>
                  <a:pt x="529321" y="70400"/>
                </a:cubicBezTo>
                <a:cubicBezTo>
                  <a:pt x="489942" y="31021"/>
                  <a:pt x="475357" y="67495"/>
                  <a:pt x="460049" y="98110"/>
                </a:cubicBezTo>
                <a:cubicBezTo>
                  <a:pt x="453518" y="111172"/>
                  <a:pt x="452725" y="126611"/>
                  <a:pt x="446194" y="139673"/>
                </a:cubicBezTo>
                <a:cubicBezTo>
                  <a:pt x="438747" y="154566"/>
                  <a:pt x="427721" y="167382"/>
                  <a:pt x="418485" y="181237"/>
                </a:cubicBezTo>
                <a:cubicBezTo>
                  <a:pt x="391996" y="260706"/>
                  <a:pt x="422564" y="189653"/>
                  <a:pt x="376921" y="250510"/>
                </a:cubicBezTo>
                <a:cubicBezTo>
                  <a:pt x="356940" y="277152"/>
                  <a:pt x="321503" y="333637"/>
                  <a:pt x="321503" y="333637"/>
                </a:cubicBezTo>
                <a:cubicBezTo>
                  <a:pt x="316885" y="347491"/>
                  <a:pt x="315162" y="362677"/>
                  <a:pt x="307649" y="375200"/>
                </a:cubicBezTo>
                <a:cubicBezTo>
                  <a:pt x="250594" y="470294"/>
                  <a:pt x="305335" y="326728"/>
                  <a:pt x="266085" y="444473"/>
                </a:cubicBezTo>
                <a:cubicBezTo>
                  <a:pt x="291548" y="622709"/>
                  <a:pt x="265346" y="542563"/>
                  <a:pt x="293794" y="499891"/>
                </a:cubicBezTo>
                <a:cubicBezTo>
                  <a:pt x="304662" y="483588"/>
                  <a:pt x="321503" y="472182"/>
                  <a:pt x="335358" y="458328"/>
                </a:cubicBezTo>
                <a:cubicBezTo>
                  <a:pt x="339976" y="444473"/>
                  <a:pt x="340089" y="428168"/>
                  <a:pt x="349212" y="416764"/>
                </a:cubicBezTo>
                <a:cubicBezTo>
                  <a:pt x="409251" y="341715"/>
                  <a:pt x="376920" y="441013"/>
                  <a:pt x="418485" y="347491"/>
                </a:cubicBezTo>
                <a:cubicBezTo>
                  <a:pt x="430347" y="320801"/>
                  <a:pt x="429993" y="288666"/>
                  <a:pt x="446194" y="264364"/>
                </a:cubicBezTo>
                <a:cubicBezTo>
                  <a:pt x="482004" y="210649"/>
                  <a:pt x="468637" y="238597"/>
                  <a:pt x="487758" y="181237"/>
                </a:cubicBezTo>
                <a:cubicBezTo>
                  <a:pt x="483140" y="144291"/>
                  <a:pt x="502173" y="94631"/>
                  <a:pt x="473903" y="70400"/>
                </a:cubicBezTo>
                <a:cubicBezTo>
                  <a:pt x="451727" y="51392"/>
                  <a:pt x="415078" y="81908"/>
                  <a:pt x="390776" y="98110"/>
                </a:cubicBezTo>
                <a:cubicBezTo>
                  <a:pt x="363067" y="116583"/>
                  <a:pt x="339242" y="142997"/>
                  <a:pt x="307649" y="153528"/>
                </a:cubicBezTo>
                <a:lnTo>
                  <a:pt x="182958" y="195091"/>
                </a:lnTo>
                <a:cubicBezTo>
                  <a:pt x="169103" y="199709"/>
                  <a:pt x="153545" y="200845"/>
                  <a:pt x="141394" y="208946"/>
                </a:cubicBezTo>
                <a:lnTo>
                  <a:pt x="99831" y="236655"/>
                </a:lnTo>
                <a:cubicBezTo>
                  <a:pt x="77086" y="304888"/>
                  <a:pt x="102260" y="257722"/>
                  <a:pt x="44412" y="305928"/>
                </a:cubicBezTo>
                <a:cubicBezTo>
                  <a:pt x="29360" y="318471"/>
                  <a:pt x="-11005" y="333637"/>
                  <a:pt x="2849" y="347491"/>
                </a:cubicBezTo>
                <a:cubicBezTo>
                  <a:pt x="19500" y="364142"/>
                  <a:pt x="49276" y="339348"/>
                  <a:pt x="72121" y="333637"/>
                </a:cubicBezTo>
                <a:cubicBezTo>
                  <a:pt x="165528" y="310285"/>
                  <a:pt x="60435" y="332707"/>
                  <a:pt x="155249" y="292073"/>
                </a:cubicBezTo>
                <a:cubicBezTo>
                  <a:pt x="172751" y="284572"/>
                  <a:pt x="192429" y="283690"/>
                  <a:pt x="210667" y="278219"/>
                </a:cubicBezTo>
                <a:cubicBezTo>
                  <a:pt x="238643" y="269826"/>
                  <a:pt x="266085" y="259746"/>
                  <a:pt x="293794" y="250510"/>
                </a:cubicBezTo>
                <a:cubicBezTo>
                  <a:pt x="307649" y="245892"/>
                  <a:pt x="323207" y="244756"/>
                  <a:pt x="335358" y="236655"/>
                </a:cubicBezTo>
                <a:cubicBezTo>
                  <a:pt x="463283" y="151371"/>
                  <a:pt x="305923" y="260203"/>
                  <a:pt x="404631" y="181237"/>
                </a:cubicBezTo>
                <a:cubicBezTo>
                  <a:pt x="417633" y="170835"/>
                  <a:pt x="432340" y="162764"/>
                  <a:pt x="446194" y="153528"/>
                </a:cubicBezTo>
                <a:lnTo>
                  <a:pt x="473903" y="111964"/>
                </a:lnTo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0800000">
            <a:off x="4953000" y="7923576"/>
            <a:ext cx="881020" cy="889383"/>
          </a:xfrm>
          <a:custGeom>
            <a:avLst/>
            <a:gdLst>
              <a:gd name="connsiteX0" fmla="*/ 460049 w 986521"/>
              <a:gd name="connsiteY0" fmla="*/ 1128 h 666146"/>
              <a:gd name="connsiteX1" fmla="*/ 473903 w 986521"/>
              <a:gd name="connsiteY1" fmla="*/ 70400 h 666146"/>
              <a:gd name="connsiteX2" fmla="*/ 501612 w 986521"/>
              <a:gd name="connsiteY2" fmla="*/ 181237 h 666146"/>
              <a:gd name="connsiteX3" fmla="*/ 515467 w 986521"/>
              <a:gd name="connsiteY3" fmla="*/ 278219 h 666146"/>
              <a:gd name="connsiteX4" fmla="*/ 543176 w 986521"/>
              <a:gd name="connsiteY4" fmla="*/ 361346 h 666146"/>
              <a:gd name="connsiteX5" fmla="*/ 557031 w 986521"/>
              <a:gd name="connsiteY5" fmla="*/ 541455 h 666146"/>
              <a:gd name="connsiteX6" fmla="*/ 584740 w 986521"/>
              <a:gd name="connsiteY6" fmla="*/ 583019 h 666146"/>
              <a:gd name="connsiteX7" fmla="*/ 598594 w 986521"/>
              <a:gd name="connsiteY7" fmla="*/ 666146 h 666146"/>
              <a:gd name="connsiteX8" fmla="*/ 584740 w 986521"/>
              <a:gd name="connsiteY8" fmla="*/ 444473 h 666146"/>
              <a:gd name="connsiteX9" fmla="*/ 570885 w 986521"/>
              <a:gd name="connsiteY9" fmla="*/ 402910 h 666146"/>
              <a:gd name="connsiteX10" fmla="*/ 557031 w 986521"/>
              <a:gd name="connsiteY10" fmla="*/ 208946 h 666146"/>
              <a:gd name="connsiteX11" fmla="*/ 529321 w 986521"/>
              <a:gd name="connsiteY11" fmla="*/ 125819 h 666146"/>
              <a:gd name="connsiteX12" fmla="*/ 515467 w 986521"/>
              <a:gd name="connsiteY12" fmla="*/ 84255 h 666146"/>
              <a:gd name="connsiteX13" fmla="*/ 460049 w 986521"/>
              <a:gd name="connsiteY13" fmla="*/ 1128 h 666146"/>
              <a:gd name="connsiteX14" fmla="*/ 584740 w 986521"/>
              <a:gd name="connsiteY14" fmla="*/ 42691 h 666146"/>
              <a:gd name="connsiteX15" fmla="*/ 626303 w 986521"/>
              <a:gd name="connsiteY15" fmla="*/ 56546 h 666146"/>
              <a:gd name="connsiteX16" fmla="*/ 667867 w 986521"/>
              <a:gd name="connsiteY16" fmla="*/ 70400 h 666146"/>
              <a:gd name="connsiteX17" fmla="*/ 695576 w 986521"/>
              <a:gd name="connsiteY17" fmla="*/ 98110 h 666146"/>
              <a:gd name="connsiteX18" fmla="*/ 750994 w 986521"/>
              <a:gd name="connsiteY18" fmla="*/ 111964 h 666146"/>
              <a:gd name="connsiteX19" fmla="*/ 792558 w 986521"/>
              <a:gd name="connsiteY19" fmla="*/ 125819 h 666146"/>
              <a:gd name="connsiteX20" fmla="*/ 875685 w 986521"/>
              <a:gd name="connsiteY20" fmla="*/ 167382 h 666146"/>
              <a:gd name="connsiteX21" fmla="*/ 903394 w 986521"/>
              <a:gd name="connsiteY21" fmla="*/ 208946 h 666146"/>
              <a:gd name="connsiteX22" fmla="*/ 944958 w 986521"/>
              <a:gd name="connsiteY22" fmla="*/ 236655 h 666146"/>
              <a:gd name="connsiteX23" fmla="*/ 986521 w 986521"/>
              <a:gd name="connsiteY23" fmla="*/ 278219 h 666146"/>
              <a:gd name="connsiteX24" fmla="*/ 944958 w 986521"/>
              <a:gd name="connsiteY24" fmla="*/ 292073 h 666146"/>
              <a:gd name="connsiteX25" fmla="*/ 875685 w 986521"/>
              <a:gd name="connsiteY25" fmla="*/ 236655 h 666146"/>
              <a:gd name="connsiteX26" fmla="*/ 834121 w 986521"/>
              <a:gd name="connsiteY26" fmla="*/ 208946 h 666146"/>
              <a:gd name="connsiteX27" fmla="*/ 723285 w 986521"/>
              <a:gd name="connsiteY27" fmla="*/ 181237 h 666146"/>
              <a:gd name="connsiteX28" fmla="*/ 584740 w 986521"/>
              <a:gd name="connsiteY28" fmla="*/ 139673 h 666146"/>
              <a:gd name="connsiteX29" fmla="*/ 543176 w 986521"/>
              <a:gd name="connsiteY29" fmla="*/ 111964 h 666146"/>
              <a:gd name="connsiteX30" fmla="*/ 529321 w 986521"/>
              <a:gd name="connsiteY30" fmla="*/ 70400 h 666146"/>
              <a:gd name="connsiteX31" fmla="*/ 460049 w 986521"/>
              <a:gd name="connsiteY31" fmla="*/ 98110 h 666146"/>
              <a:gd name="connsiteX32" fmla="*/ 446194 w 986521"/>
              <a:gd name="connsiteY32" fmla="*/ 139673 h 666146"/>
              <a:gd name="connsiteX33" fmla="*/ 418485 w 986521"/>
              <a:gd name="connsiteY33" fmla="*/ 181237 h 666146"/>
              <a:gd name="connsiteX34" fmla="*/ 376921 w 986521"/>
              <a:gd name="connsiteY34" fmla="*/ 250510 h 666146"/>
              <a:gd name="connsiteX35" fmla="*/ 321503 w 986521"/>
              <a:gd name="connsiteY35" fmla="*/ 333637 h 666146"/>
              <a:gd name="connsiteX36" fmla="*/ 307649 w 986521"/>
              <a:gd name="connsiteY36" fmla="*/ 375200 h 666146"/>
              <a:gd name="connsiteX37" fmla="*/ 266085 w 986521"/>
              <a:gd name="connsiteY37" fmla="*/ 444473 h 666146"/>
              <a:gd name="connsiteX38" fmla="*/ 293794 w 986521"/>
              <a:gd name="connsiteY38" fmla="*/ 499891 h 666146"/>
              <a:gd name="connsiteX39" fmla="*/ 335358 w 986521"/>
              <a:gd name="connsiteY39" fmla="*/ 458328 h 666146"/>
              <a:gd name="connsiteX40" fmla="*/ 349212 w 986521"/>
              <a:gd name="connsiteY40" fmla="*/ 416764 h 666146"/>
              <a:gd name="connsiteX41" fmla="*/ 418485 w 986521"/>
              <a:gd name="connsiteY41" fmla="*/ 347491 h 666146"/>
              <a:gd name="connsiteX42" fmla="*/ 446194 w 986521"/>
              <a:gd name="connsiteY42" fmla="*/ 264364 h 666146"/>
              <a:gd name="connsiteX43" fmla="*/ 487758 w 986521"/>
              <a:gd name="connsiteY43" fmla="*/ 181237 h 666146"/>
              <a:gd name="connsiteX44" fmla="*/ 473903 w 986521"/>
              <a:gd name="connsiteY44" fmla="*/ 70400 h 666146"/>
              <a:gd name="connsiteX45" fmla="*/ 390776 w 986521"/>
              <a:gd name="connsiteY45" fmla="*/ 98110 h 666146"/>
              <a:gd name="connsiteX46" fmla="*/ 307649 w 986521"/>
              <a:gd name="connsiteY46" fmla="*/ 153528 h 666146"/>
              <a:gd name="connsiteX47" fmla="*/ 182958 w 986521"/>
              <a:gd name="connsiteY47" fmla="*/ 195091 h 666146"/>
              <a:gd name="connsiteX48" fmla="*/ 141394 w 986521"/>
              <a:gd name="connsiteY48" fmla="*/ 208946 h 666146"/>
              <a:gd name="connsiteX49" fmla="*/ 99831 w 986521"/>
              <a:gd name="connsiteY49" fmla="*/ 236655 h 666146"/>
              <a:gd name="connsiteX50" fmla="*/ 44412 w 986521"/>
              <a:gd name="connsiteY50" fmla="*/ 305928 h 666146"/>
              <a:gd name="connsiteX51" fmla="*/ 2849 w 986521"/>
              <a:gd name="connsiteY51" fmla="*/ 347491 h 666146"/>
              <a:gd name="connsiteX52" fmla="*/ 72121 w 986521"/>
              <a:gd name="connsiteY52" fmla="*/ 333637 h 666146"/>
              <a:gd name="connsiteX53" fmla="*/ 155249 w 986521"/>
              <a:gd name="connsiteY53" fmla="*/ 292073 h 666146"/>
              <a:gd name="connsiteX54" fmla="*/ 210667 w 986521"/>
              <a:gd name="connsiteY54" fmla="*/ 278219 h 666146"/>
              <a:gd name="connsiteX55" fmla="*/ 293794 w 986521"/>
              <a:gd name="connsiteY55" fmla="*/ 250510 h 666146"/>
              <a:gd name="connsiteX56" fmla="*/ 335358 w 986521"/>
              <a:gd name="connsiteY56" fmla="*/ 236655 h 666146"/>
              <a:gd name="connsiteX57" fmla="*/ 404631 w 986521"/>
              <a:gd name="connsiteY57" fmla="*/ 181237 h 666146"/>
              <a:gd name="connsiteX58" fmla="*/ 446194 w 986521"/>
              <a:gd name="connsiteY58" fmla="*/ 153528 h 666146"/>
              <a:gd name="connsiteX59" fmla="*/ 473903 w 986521"/>
              <a:gd name="connsiteY59" fmla="*/ 111964 h 66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86521" h="666146">
                <a:moveTo>
                  <a:pt x="460049" y="1128"/>
                </a:moveTo>
                <a:cubicBezTo>
                  <a:pt x="464667" y="24219"/>
                  <a:pt x="468192" y="47555"/>
                  <a:pt x="473903" y="70400"/>
                </a:cubicBezTo>
                <a:cubicBezTo>
                  <a:pt x="500673" y="177481"/>
                  <a:pt x="476077" y="28023"/>
                  <a:pt x="501612" y="181237"/>
                </a:cubicBezTo>
                <a:cubicBezTo>
                  <a:pt x="506981" y="213448"/>
                  <a:pt x="508124" y="246400"/>
                  <a:pt x="515467" y="278219"/>
                </a:cubicBezTo>
                <a:cubicBezTo>
                  <a:pt x="522035" y="306679"/>
                  <a:pt x="543176" y="361346"/>
                  <a:pt x="543176" y="361346"/>
                </a:cubicBezTo>
                <a:cubicBezTo>
                  <a:pt x="547794" y="421382"/>
                  <a:pt x="545934" y="482273"/>
                  <a:pt x="557031" y="541455"/>
                </a:cubicBezTo>
                <a:cubicBezTo>
                  <a:pt x="560100" y="557821"/>
                  <a:pt x="579475" y="567222"/>
                  <a:pt x="584740" y="583019"/>
                </a:cubicBezTo>
                <a:cubicBezTo>
                  <a:pt x="593623" y="609669"/>
                  <a:pt x="593976" y="638437"/>
                  <a:pt x="598594" y="666146"/>
                </a:cubicBezTo>
                <a:cubicBezTo>
                  <a:pt x="593976" y="592255"/>
                  <a:pt x="592490" y="518101"/>
                  <a:pt x="584740" y="444473"/>
                </a:cubicBezTo>
                <a:cubicBezTo>
                  <a:pt x="583211" y="429949"/>
                  <a:pt x="572591" y="417414"/>
                  <a:pt x="570885" y="402910"/>
                </a:cubicBezTo>
                <a:cubicBezTo>
                  <a:pt x="563311" y="338535"/>
                  <a:pt x="566646" y="273048"/>
                  <a:pt x="557031" y="208946"/>
                </a:cubicBezTo>
                <a:cubicBezTo>
                  <a:pt x="552698" y="180061"/>
                  <a:pt x="538557" y="153528"/>
                  <a:pt x="529321" y="125819"/>
                </a:cubicBezTo>
                <a:cubicBezTo>
                  <a:pt x="524703" y="111964"/>
                  <a:pt x="523568" y="96406"/>
                  <a:pt x="515467" y="84255"/>
                </a:cubicBezTo>
                <a:cubicBezTo>
                  <a:pt x="496994" y="56546"/>
                  <a:pt x="428456" y="-9403"/>
                  <a:pt x="460049" y="1128"/>
                </a:cubicBezTo>
                <a:lnTo>
                  <a:pt x="584740" y="42691"/>
                </a:lnTo>
                <a:lnTo>
                  <a:pt x="626303" y="56546"/>
                </a:lnTo>
                <a:lnTo>
                  <a:pt x="667867" y="70400"/>
                </a:lnTo>
                <a:cubicBezTo>
                  <a:pt x="677103" y="79637"/>
                  <a:pt x="683893" y="92268"/>
                  <a:pt x="695576" y="98110"/>
                </a:cubicBezTo>
                <a:cubicBezTo>
                  <a:pt x="712607" y="106626"/>
                  <a:pt x="732685" y="106733"/>
                  <a:pt x="750994" y="111964"/>
                </a:cubicBezTo>
                <a:cubicBezTo>
                  <a:pt x="765036" y="115976"/>
                  <a:pt x="779496" y="119288"/>
                  <a:pt x="792558" y="125819"/>
                </a:cubicBezTo>
                <a:cubicBezTo>
                  <a:pt x="899980" y="179531"/>
                  <a:pt x="771219" y="132562"/>
                  <a:pt x="875685" y="167382"/>
                </a:cubicBezTo>
                <a:cubicBezTo>
                  <a:pt x="884921" y="181237"/>
                  <a:pt x="891620" y="197172"/>
                  <a:pt x="903394" y="208946"/>
                </a:cubicBezTo>
                <a:cubicBezTo>
                  <a:pt x="915168" y="220720"/>
                  <a:pt x="932166" y="225995"/>
                  <a:pt x="944958" y="236655"/>
                </a:cubicBezTo>
                <a:cubicBezTo>
                  <a:pt x="960010" y="249198"/>
                  <a:pt x="972667" y="264364"/>
                  <a:pt x="986521" y="278219"/>
                </a:cubicBezTo>
                <a:cubicBezTo>
                  <a:pt x="972667" y="282837"/>
                  <a:pt x="959562" y="292073"/>
                  <a:pt x="944958" y="292073"/>
                </a:cubicBezTo>
                <a:cubicBezTo>
                  <a:pt x="891012" y="292073"/>
                  <a:pt x="907601" y="268571"/>
                  <a:pt x="875685" y="236655"/>
                </a:cubicBezTo>
                <a:cubicBezTo>
                  <a:pt x="863911" y="224881"/>
                  <a:pt x="849014" y="216393"/>
                  <a:pt x="834121" y="208946"/>
                </a:cubicBezTo>
                <a:cubicBezTo>
                  <a:pt x="804408" y="194089"/>
                  <a:pt x="751748" y="187562"/>
                  <a:pt x="723285" y="181237"/>
                </a:cubicBezTo>
                <a:cubicBezTo>
                  <a:pt x="694244" y="174783"/>
                  <a:pt x="602006" y="151183"/>
                  <a:pt x="584740" y="139673"/>
                </a:cubicBezTo>
                <a:lnTo>
                  <a:pt x="543176" y="111964"/>
                </a:lnTo>
                <a:cubicBezTo>
                  <a:pt x="538558" y="98109"/>
                  <a:pt x="539648" y="80727"/>
                  <a:pt x="529321" y="70400"/>
                </a:cubicBezTo>
                <a:cubicBezTo>
                  <a:pt x="489942" y="31021"/>
                  <a:pt x="475357" y="67495"/>
                  <a:pt x="460049" y="98110"/>
                </a:cubicBezTo>
                <a:cubicBezTo>
                  <a:pt x="453518" y="111172"/>
                  <a:pt x="452725" y="126611"/>
                  <a:pt x="446194" y="139673"/>
                </a:cubicBezTo>
                <a:cubicBezTo>
                  <a:pt x="438747" y="154566"/>
                  <a:pt x="427721" y="167382"/>
                  <a:pt x="418485" y="181237"/>
                </a:cubicBezTo>
                <a:cubicBezTo>
                  <a:pt x="391996" y="260706"/>
                  <a:pt x="422564" y="189653"/>
                  <a:pt x="376921" y="250510"/>
                </a:cubicBezTo>
                <a:cubicBezTo>
                  <a:pt x="356940" y="277152"/>
                  <a:pt x="321503" y="333637"/>
                  <a:pt x="321503" y="333637"/>
                </a:cubicBezTo>
                <a:cubicBezTo>
                  <a:pt x="316885" y="347491"/>
                  <a:pt x="315162" y="362677"/>
                  <a:pt x="307649" y="375200"/>
                </a:cubicBezTo>
                <a:cubicBezTo>
                  <a:pt x="250594" y="470294"/>
                  <a:pt x="305335" y="326728"/>
                  <a:pt x="266085" y="444473"/>
                </a:cubicBezTo>
                <a:cubicBezTo>
                  <a:pt x="291548" y="622709"/>
                  <a:pt x="265346" y="542563"/>
                  <a:pt x="293794" y="499891"/>
                </a:cubicBezTo>
                <a:cubicBezTo>
                  <a:pt x="304662" y="483588"/>
                  <a:pt x="321503" y="472182"/>
                  <a:pt x="335358" y="458328"/>
                </a:cubicBezTo>
                <a:cubicBezTo>
                  <a:pt x="339976" y="444473"/>
                  <a:pt x="340089" y="428168"/>
                  <a:pt x="349212" y="416764"/>
                </a:cubicBezTo>
                <a:cubicBezTo>
                  <a:pt x="409251" y="341715"/>
                  <a:pt x="376920" y="441013"/>
                  <a:pt x="418485" y="347491"/>
                </a:cubicBezTo>
                <a:cubicBezTo>
                  <a:pt x="430347" y="320801"/>
                  <a:pt x="429993" y="288666"/>
                  <a:pt x="446194" y="264364"/>
                </a:cubicBezTo>
                <a:cubicBezTo>
                  <a:pt x="482004" y="210649"/>
                  <a:pt x="468637" y="238597"/>
                  <a:pt x="487758" y="181237"/>
                </a:cubicBezTo>
                <a:cubicBezTo>
                  <a:pt x="483140" y="144291"/>
                  <a:pt x="502173" y="94631"/>
                  <a:pt x="473903" y="70400"/>
                </a:cubicBezTo>
                <a:cubicBezTo>
                  <a:pt x="451727" y="51392"/>
                  <a:pt x="415078" y="81908"/>
                  <a:pt x="390776" y="98110"/>
                </a:cubicBezTo>
                <a:cubicBezTo>
                  <a:pt x="363067" y="116583"/>
                  <a:pt x="339242" y="142997"/>
                  <a:pt x="307649" y="153528"/>
                </a:cubicBezTo>
                <a:lnTo>
                  <a:pt x="182958" y="195091"/>
                </a:lnTo>
                <a:cubicBezTo>
                  <a:pt x="169103" y="199709"/>
                  <a:pt x="153545" y="200845"/>
                  <a:pt x="141394" y="208946"/>
                </a:cubicBezTo>
                <a:lnTo>
                  <a:pt x="99831" y="236655"/>
                </a:lnTo>
                <a:cubicBezTo>
                  <a:pt x="77086" y="304888"/>
                  <a:pt x="102260" y="257722"/>
                  <a:pt x="44412" y="305928"/>
                </a:cubicBezTo>
                <a:cubicBezTo>
                  <a:pt x="29360" y="318471"/>
                  <a:pt x="-11005" y="333637"/>
                  <a:pt x="2849" y="347491"/>
                </a:cubicBezTo>
                <a:cubicBezTo>
                  <a:pt x="19500" y="364142"/>
                  <a:pt x="49276" y="339348"/>
                  <a:pt x="72121" y="333637"/>
                </a:cubicBezTo>
                <a:cubicBezTo>
                  <a:pt x="165528" y="310285"/>
                  <a:pt x="60435" y="332707"/>
                  <a:pt x="155249" y="292073"/>
                </a:cubicBezTo>
                <a:cubicBezTo>
                  <a:pt x="172751" y="284572"/>
                  <a:pt x="192429" y="283690"/>
                  <a:pt x="210667" y="278219"/>
                </a:cubicBezTo>
                <a:cubicBezTo>
                  <a:pt x="238643" y="269826"/>
                  <a:pt x="266085" y="259746"/>
                  <a:pt x="293794" y="250510"/>
                </a:cubicBezTo>
                <a:cubicBezTo>
                  <a:pt x="307649" y="245892"/>
                  <a:pt x="323207" y="244756"/>
                  <a:pt x="335358" y="236655"/>
                </a:cubicBezTo>
                <a:cubicBezTo>
                  <a:pt x="463283" y="151371"/>
                  <a:pt x="305923" y="260203"/>
                  <a:pt x="404631" y="181237"/>
                </a:cubicBezTo>
                <a:cubicBezTo>
                  <a:pt x="417633" y="170835"/>
                  <a:pt x="432340" y="162764"/>
                  <a:pt x="446194" y="153528"/>
                </a:cubicBezTo>
                <a:lnTo>
                  <a:pt x="473903" y="111964"/>
                </a:lnTo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10800000">
            <a:off x="3362777" y="7897247"/>
            <a:ext cx="1132207" cy="1156731"/>
          </a:xfrm>
          <a:custGeom>
            <a:avLst/>
            <a:gdLst>
              <a:gd name="connsiteX0" fmla="*/ 460049 w 986521"/>
              <a:gd name="connsiteY0" fmla="*/ 1128 h 666146"/>
              <a:gd name="connsiteX1" fmla="*/ 473903 w 986521"/>
              <a:gd name="connsiteY1" fmla="*/ 70400 h 666146"/>
              <a:gd name="connsiteX2" fmla="*/ 501612 w 986521"/>
              <a:gd name="connsiteY2" fmla="*/ 181237 h 666146"/>
              <a:gd name="connsiteX3" fmla="*/ 515467 w 986521"/>
              <a:gd name="connsiteY3" fmla="*/ 278219 h 666146"/>
              <a:gd name="connsiteX4" fmla="*/ 543176 w 986521"/>
              <a:gd name="connsiteY4" fmla="*/ 361346 h 666146"/>
              <a:gd name="connsiteX5" fmla="*/ 557031 w 986521"/>
              <a:gd name="connsiteY5" fmla="*/ 541455 h 666146"/>
              <a:gd name="connsiteX6" fmla="*/ 584740 w 986521"/>
              <a:gd name="connsiteY6" fmla="*/ 583019 h 666146"/>
              <a:gd name="connsiteX7" fmla="*/ 598594 w 986521"/>
              <a:gd name="connsiteY7" fmla="*/ 666146 h 666146"/>
              <a:gd name="connsiteX8" fmla="*/ 584740 w 986521"/>
              <a:gd name="connsiteY8" fmla="*/ 444473 h 666146"/>
              <a:gd name="connsiteX9" fmla="*/ 570885 w 986521"/>
              <a:gd name="connsiteY9" fmla="*/ 402910 h 666146"/>
              <a:gd name="connsiteX10" fmla="*/ 557031 w 986521"/>
              <a:gd name="connsiteY10" fmla="*/ 208946 h 666146"/>
              <a:gd name="connsiteX11" fmla="*/ 529321 w 986521"/>
              <a:gd name="connsiteY11" fmla="*/ 125819 h 666146"/>
              <a:gd name="connsiteX12" fmla="*/ 515467 w 986521"/>
              <a:gd name="connsiteY12" fmla="*/ 84255 h 666146"/>
              <a:gd name="connsiteX13" fmla="*/ 460049 w 986521"/>
              <a:gd name="connsiteY13" fmla="*/ 1128 h 666146"/>
              <a:gd name="connsiteX14" fmla="*/ 584740 w 986521"/>
              <a:gd name="connsiteY14" fmla="*/ 42691 h 666146"/>
              <a:gd name="connsiteX15" fmla="*/ 626303 w 986521"/>
              <a:gd name="connsiteY15" fmla="*/ 56546 h 666146"/>
              <a:gd name="connsiteX16" fmla="*/ 667867 w 986521"/>
              <a:gd name="connsiteY16" fmla="*/ 70400 h 666146"/>
              <a:gd name="connsiteX17" fmla="*/ 695576 w 986521"/>
              <a:gd name="connsiteY17" fmla="*/ 98110 h 666146"/>
              <a:gd name="connsiteX18" fmla="*/ 750994 w 986521"/>
              <a:gd name="connsiteY18" fmla="*/ 111964 h 666146"/>
              <a:gd name="connsiteX19" fmla="*/ 792558 w 986521"/>
              <a:gd name="connsiteY19" fmla="*/ 125819 h 666146"/>
              <a:gd name="connsiteX20" fmla="*/ 875685 w 986521"/>
              <a:gd name="connsiteY20" fmla="*/ 167382 h 666146"/>
              <a:gd name="connsiteX21" fmla="*/ 903394 w 986521"/>
              <a:gd name="connsiteY21" fmla="*/ 208946 h 666146"/>
              <a:gd name="connsiteX22" fmla="*/ 944958 w 986521"/>
              <a:gd name="connsiteY22" fmla="*/ 236655 h 666146"/>
              <a:gd name="connsiteX23" fmla="*/ 986521 w 986521"/>
              <a:gd name="connsiteY23" fmla="*/ 278219 h 666146"/>
              <a:gd name="connsiteX24" fmla="*/ 944958 w 986521"/>
              <a:gd name="connsiteY24" fmla="*/ 292073 h 666146"/>
              <a:gd name="connsiteX25" fmla="*/ 875685 w 986521"/>
              <a:gd name="connsiteY25" fmla="*/ 236655 h 666146"/>
              <a:gd name="connsiteX26" fmla="*/ 834121 w 986521"/>
              <a:gd name="connsiteY26" fmla="*/ 208946 h 666146"/>
              <a:gd name="connsiteX27" fmla="*/ 723285 w 986521"/>
              <a:gd name="connsiteY27" fmla="*/ 181237 h 666146"/>
              <a:gd name="connsiteX28" fmla="*/ 584740 w 986521"/>
              <a:gd name="connsiteY28" fmla="*/ 139673 h 666146"/>
              <a:gd name="connsiteX29" fmla="*/ 543176 w 986521"/>
              <a:gd name="connsiteY29" fmla="*/ 111964 h 666146"/>
              <a:gd name="connsiteX30" fmla="*/ 529321 w 986521"/>
              <a:gd name="connsiteY30" fmla="*/ 70400 h 666146"/>
              <a:gd name="connsiteX31" fmla="*/ 460049 w 986521"/>
              <a:gd name="connsiteY31" fmla="*/ 98110 h 666146"/>
              <a:gd name="connsiteX32" fmla="*/ 446194 w 986521"/>
              <a:gd name="connsiteY32" fmla="*/ 139673 h 666146"/>
              <a:gd name="connsiteX33" fmla="*/ 418485 w 986521"/>
              <a:gd name="connsiteY33" fmla="*/ 181237 h 666146"/>
              <a:gd name="connsiteX34" fmla="*/ 376921 w 986521"/>
              <a:gd name="connsiteY34" fmla="*/ 250510 h 666146"/>
              <a:gd name="connsiteX35" fmla="*/ 321503 w 986521"/>
              <a:gd name="connsiteY35" fmla="*/ 333637 h 666146"/>
              <a:gd name="connsiteX36" fmla="*/ 307649 w 986521"/>
              <a:gd name="connsiteY36" fmla="*/ 375200 h 666146"/>
              <a:gd name="connsiteX37" fmla="*/ 266085 w 986521"/>
              <a:gd name="connsiteY37" fmla="*/ 444473 h 666146"/>
              <a:gd name="connsiteX38" fmla="*/ 293794 w 986521"/>
              <a:gd name="connsiteY38" fmla="*/ 499891 h 666146"/>
              <a:gd name="connsiteX39" fmla="*/ 335358 w 986521"/>
              <a:gd name="connsiteY39" fmla="*/ 458328 h 666146"/>
              <a:gd name="connsiteX40" fmla="*/ 349212 w 986521"/>
              <a:gd name="connsiteY40" fmla="*/ 416764 h 666146"/>
              <a:gd name="connsiteX41" fmla="*/ 418485 w 986521"/>
              <a:gd name="connsiteY41" fmla="*/ 347491 h 666146"/>
              <a:gd name="connsiteX42" fmla="*/ 446194 w 986521"/>
              <a:gd name="connsiteY42" fmla="*/ 264364 h 666146"/>
              <a:gd name="connsiteX43" fmla="*/ 487758 w 986521"/>
              <a:gd name="connsiteY43" fmla="*/ 181237 h 666146"/>
              <a:gd name="connsiteX44" fmla="*/ 473903 w 986521"/>
              <a:gd name="connsiteY44" fmla="*/ 70400 h 666146"/>
              <a:gd name="connsiteX45" fmla="*/ 390776 w 986521"/>
              <a:gd name="connsiteY45" fmla="*/ 98110 h 666146"/>
              <a:gd name="connsiteX46" fmla="*/ 307649 w 986521"/>
              <a:gd name="connsiteY46" fmla="*/ 153528 h 666146"/>
              <a:gd name="connsiteX47" fmla="*/ 182958 w 986521"/>
              <a:gd name="connsiteY47" fmla="*/ 195091 h 666146"/>
              <a:gd name="connsiteX48" fmla="*/ 141394 w 986521"/>
              <a:gd name="connsiteY48" fmla="*/ 208946 h 666146"/>
              <a:gd name="connsiteX49" fmla="*/ 99831 w 986521"/>
              <a:gd name="connsiteY49" fmla="*/ 236655 h 666146"/>
              <a:gd name="connsiteX50" fmla="*/ 44412 w 986521"/>
              <a:gd name="connsiteY50" fmla="*/ 305928 h 666146"/>
              <a:gd name="connsiteX51" fmla="*/ 2849 w 986521"/>
              <a:gd name="connsiteY51" fmla="*/ 347491 h 666146"/>
              <a:gd name="connsiteX52" fmla="*/ 72121 w 986521"/>
              <a:gd name="connsiteY52" fmla="*/ 333637 h 666146"/>
              <a:gd name="connsiteX53" fmla="*/ 155249 w 986521"/>
              <a:gd name="connsiteY53" fmla="*/ 292073 h 666146"/>
              <a:gd name="connsiteX54" fmla="*/ 210667 w 986521"/>
              <a:gd name="connsiteY54" fmla="*/ 278219 h 666146"/>
              <a:gd name="connsiteX55" fmla="*/ 293794 w 986521"/>
              <a:gd name="connsiteY55" fmla="*/ 250510 h 666146"/>
              <a:gd name="connsiteX56" fmla="*/ 335358 w 986521"/>
              <a:gd name="connsiteY56" fmla="*/ 236655 h 666146"/>
              <a:gd name="connsiteX57" fmla="*/ 404631 w 986521"/>
              <a:gd name="connsiteY57" fmla="*/ 181237 h 666146"/>
              <a:gd name="connsiteX58" fmla="*/ 446194 w 986521"/>
              <a:gd name="connsiteY58" fmla="*/ 153528 h 666146"/>
              <a:gd name="connsiteX59" fmla="*/ 473903 w 986521"/>
              <a:gd name="connsiteY59" fmla="*/ 111964 h 66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86521" h="666146">
                <a:moveTo>
                  <a:pt x="460049" y="1128"/>
                </a:moveTo>
                <a:cubicBezTo>
                  <a:pt x="464667" y="24219"/>
                  <a:pt x="468192" y="47555"/>
                  <a:pt x="473903" y="70400"/>
                </a:cubicBezTo>
                <a:cubicBezTo>
                  <a:pt x="500673" y="177481"/>
                  <a:pt x="476077" y="28023"/>
                  <a:pt x="501612" y="181237"/>
                </a:cubicBezTo>
                <a:cubicBezTo>
                  <a:pt x="506981" y="213448"/>
                  <a:pt x="508124" y="246400"/>
                  <a:pt x="515467" y="278219"/>
                </a:cubicBezTo>
                <a:cubicBezTo>
                  <a:pt x="522035" y="306679"/>
                  <a:pt x="543176" y="361346"/>
                  <a:pt x="543176" y="361346"/>
                </a:cubicBezTo>
                <a:cubicBezTo>
                  <a:pt x="547794" y="421382"/>
                  <a:pt x="545934" y="482273"/>
                  <a:pt x="557031" y="541455"/>
                </a:cubicBezTo>
                <a:cubicBezTo>
                  <a:pt x="560100" y="557821"/>
                  <a:pt x="579475" y="567222"/>
                  <a:pt x="584740" y="583019"/>
                </a:cubicBezTo>
                <a:cubicBezTo>
                  <a:pt x="593623" y="609669"/>
                  <a:pt x="593976" y="638437"/>
                  <a:pt x="598594" y="666146"/>
                </a:cubicBezTo>
                <a:cubicBezTo>
                  <a:pt x="593976" y="592255"/>
                  <a:pt x="592490" y="518101"/>
                  <a:pt x="584740" y="444473"/>
                </a:cubicBezTo>
                <a:cubicBezTo>
                  <a:pt x="583211" y="429949"/>
                  <a:pt x="572591" y="417414"/>
                  <a:pt x="570885" y="402910"/>
                </a:cubicBezTo>
                <a:cubicBezTo>
                  <a:pt x="563311" y="338535"/>
                  <a:pt x="566646" y="273048"/>
                  <a:pt x="557031" y="208946"/>
                </a:cubicBezTo>
                <a:cubicBezTo>
                  <a:pt x="552698" y="180061"/>
                  <a:pt x="538557" y="153528"/>
                  <a:pt x="529321" y="125819"/>
                </a:cubicBezTo>
                <a:cubicBezTo>
                  <a:pt x="524703" y="111964"/>
                  <a:pt x="523568" y="96406"/>
                  <a:pt x="515467" y="84255"/>
                </a:cubicBezTo>
                <a:cubicBezTo>
                  <a:pt x="496994" y="56546"/>
                  <a:pt x="428456" y="-9403"/>
                  <a:pt x="460049" y="1128"/>
                </a:cubicBezTo>
                <a:lnTo>
                  <a:pt x="584740" y="42691"/>
                </a:lnTo>
                <a:lnTo>
                  <a:pt x="626303" y="56546"/>
                </a:lnTo>
                <a:lnTo>
                  <a:pt x="667867" y="70400"/>
                </a:lnTo>
                <a:cubicBezTo>
                  <a:pt x="677103" y="79637"/>
                  <a:pt x="683893" y="92268"/>
                  <a:pt x="695576" y="98110"/>
                </a:cubicBezTo>
                <a:cubicBezTo>
                  <a:pt x="712607" y="106626"/>
                  <a:pt x="732685" y="106733"/>
                  <a:pt x="750994" y="111964"/>
                </a:cubicBezTo>
                <a:cubicBezTo>
                  <a:pt x="765036" y="115976"/>
                  <a:pt x="779496" y="119288"/>
                  <a:pt x="792558" y="125819"/>
                </a:cubicBezTo>
                <a:cubicBezTo>
                  <a:pt x="899980" y="179531"/>
                  <a:pt x="771219" y="132562"/>
                  <a:pt x="875685" y="167382"/>
                </a:cubicBezTo>
                <a:cubicBezTo>
                  <a:pt x="884921" y="181237"/>
                  <a:pt x="891620" y="197172"/>
                  <a:pt x="903394" y="208946"/>
                </a:cubicBezTo>
                <a:cubicBezTo>
                  <a:pt x="915168" y="220720"/>
                  <a:pt x="932166" y="225995"/>
                  <a:pt x="944958" y="236655"/>
                </a:cubicBezTo>
                <a:cubicBezTo>
                  <a:pt x="960010" y="249198"/>
                  <a:pt x="972667" y="264364"/>
                  <a:pt x="986521" y="278219"/>
                </a:cubicBezTo>
                <a:cubicBezTo>
                  <a:pt x="972667" y="282837"/>
                  <a:pt x="959562" y="292073"/>
                  <a:pt x="944958" y="292073"/>
                </a:cubicBezTo>
                <a:cubicBezTo>
                  <a:pt x="891012" y="292073"/>
                  <a:pt x="907601" y="268571"/>
                  <a:pt x="875685" y="236655"/>
                </a:cubicBezTo>
                <a:cubicBezTo>
                  <a:pt x="863911" y="224881"/>
                  <a:pt x="849014" y="216393"/>
                  <a:pt x="834121" y="208946"/>
                </a:cubicBezTo>
                <a:cubicBezTo>
                  <a:pt x="804408" y="194089"/>
                  <a:pt x="751748" y="187562"/>
                  <a:pt x="723285" y="181237"/>
                </a:cubicBezTo>
                <a:cubicBezTo>
                  <a:pt x="694244" y="174783"/>
                  <a:pt x="602006" y="151183"/>
                  <a:pt x="584740" y="139673"/>
                </a:cubicBezTo>
                <a:lnTo>
                  <a:pt x="543176" y="111964"/>
                </a:lnTo>
                <a:cubicBezTo>
                  <a:pt x="538558" y="98109"/>
                  <a:pt x="539648" y="80727"/>
                  <a:pt x="529321" y="70400"/>
                </a:cubicBezTo>
                <a:cubicBezTo>
                  <a:pt x="489942" y="31021"/>
                  <a:pt x="475357" y="67495"/>
                  <a:pt x="460049" y="98110"/>
                </a:cubicBezTo>
                <a:cubicBezTo>
                  <a:pt x="453518" y="111172"/>
                  <a:pt x="452725" y="126611"/>
                  <a:pt x="446194" y="139673"/>
                </a:cubicBezTo>
                <a:cubicBezTo>
                  <a:pt x="438747" y="154566"/>
                  <a:pt x="427721" y="167382"/>
                  <a:pt x="418485" y="181237"/>
                </a:cubicBezTo>
                <a:cubicBezTo>
                  <a:pt x="391996" y="260706"/>
                  <a:pt x="422564" y="189653"/>
                  <a:pt x="376921" y="250510"/>
                </a:cubicBezTo>
                <a:cubicBezTo>
                  <a:pt x="356940" y="277152"/>
                  <a:pt x="321503" y="333637"/>
                  <a:pt x="321503" y="333637"/>
                </a:cubicBezTo>
                <a:cubicBezTo>
                  <a:pt x="316885" y="347491"/>
                  <a:pt x="315162" y="362677"/>
                  <a:pt x="307649" y="375200"/>
                </a:cubicBezTo>
                <a:cubicBezTo>
                  <a:pt x="250594" y="470294"/>
                  <a:pt x="305335" y="326728"/>
                  <a:pt x="266085" y="444473"/>
                </a:cubicBezTo>
                <a:cubicBezTo>
                  <a:pt x="291548" y="622709"/>
                  <a:pt x="265346" y="542563"/>
                  <a:pt x="293794" y="499891"/>
                </a:cubicBezTo>
                <a:cubicBezTo>
                  <a:pt x="304662" y="483588"/>
                  <a:pt x="321503" y="472182"/>
                  <a:pt x="335358" y="458328"/>
                </a:cubicBezTo>
                <a:cubicBezTo>
                  <a:pt x="339976" y="444473"/>
                  <a:pt x="340089" y="428168"/>
                  <a:pt x="349212" y="416764"/>
                </a:cubicBezTo>
                <a:cubicBezTo>
                  <a:pt x="409251" y="341715"/>
                  <a:pt x="376920" y="441013"/>
                  <a:pt x="418485" y="347491"/>
                </a:cubicBezTo>
                <a:cubicBezTo>
                  <a:pt x="430347" y="320801"/>
                  <a:pt x="429993" y="288666"/>
                  <a:pt x="446194" y="264364"/>
                </a:cubicBezTo>
                <a:cubicBezTo>
                  <a:pt x="482004" y="210649"/>
                  <a:pt x="468637" y="238597"/>
                  <a:pt x="487758" y="181237"/>
                </a:cubicBezTo>
                <a:cubicBezTo>
                  <a:pt x="483140" y="144291"/>
                  <a:pt x="502173" y="94631"/>
                  <a:pt x="473903" y="70400"/>
                </a:cubicBezTo>
                <a:cubicBezTo>
                  <a:pt x="451727" y="51392"/>
                  <a:pt x="415078" y="81908"/>
                  <a:pt x="390776" y="98110"/>
                </a:cubicBezTo>
                <a:cubicBezTo>
                  <a:pt x="363067" y="116583"/>
                  <a:pt x="339242" y="142997"/>
                  <a:pt x="307649" y="153528"/>
                </a:cubicBezTo>
                <a:lnTo>
                  <a:pt x="182958" y="195091"/>
                </a:lnTo>
                <a:cubicBezTo>
                  <a:pt x="169103" y="199709"/>
                  <a:pt x="153545" y="200845"/>
                  <a:pt x="141394" y="208946"/>
                </a:cubicBezTo>
                <a:lnTo>
                  <a:pt x="99831" y="236655"/>
                </a:lnTo>
                <a:cubicBezTo>
                  <a:pt x="77086" y="304888"/>
                  <a:pt x="102260" y="257722"/>
                  <a:pt x="44412" y="305928"/>
                </a:cubicBezTo>
                <a:cubicBezTo>
                  <a:pt x="29360" y="318471"/>
                  <a:pt x="-11005" y="333637"/>
                  <a:pt x="2849" y="347491"/>
                </a:cubicBezTo>
                <a:cubicBezTo>
                  <a:pt x="19500" y="364142"/>
                  <a:pt x="49276" y="339348"/>
                  <a:pt x="72121" y="333637"/>
                </a:cubicBezTo>
                <a:cubicBezTo>
                  <a:pt x="165528" y="310285"/>
                  <a:pt x="60435" y="332707"/>
                  <a:pt x="155249" y="292073"/>
                </a:cubicBezTo>
                <a:cubicBezTo>
                  <a:pt x="172751" y="284572"/>
                  <a:pt x="192429" y="283690"/>
                  <a:pt x="210667" y="278219"/>
                </a:cubicBezTo>
                <a:cubicBezTo>
                  <a:pt x="238643" y="269826"/>
                  <a:pt x="266085" y="259746"/>
                  <a:pt x="293794" y="250510"/>
                </a:cubicBezTo>
                <a:cubicBezTo>
                  <a:pt x="307649" y="245892"/>
                  <a:pt x="323207" y="244756"/>
                  <a:pt x="335358" y="236655"/>
                </a:cubicBezTo>
                <a:cubicBezTo>
                  <a:pt x="463283" y="151371"/>
                  <a:pt x="305923" y="260203"/>
                  <a:pt x="404631" y="181237"/>
                </a:cubicBezTo>
                <a:cubicBezTo>
                  <a:pt x="417633" y="170835"/>
                  <a:pt x="432340" y="162764"/>
                  <a:pt x="446194" y="153528"/>
                </a:cubicBezTo>
                <a:lnTo>
                  <a:pt x="473903" y="111964"/>
                </a:lnTo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953006" y="4856162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-3962400" y="5272088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68612" y="-709999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384240" y="-708372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-6109313" y="-1517652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553916" y="-1037122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-5362959" y="-2632074"/>
            <a:ext cx="1551710" cy="263526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952999" y="-1465263"/>
            <a:ext cx="1551710" cy="342900"/>
          </a:xfrm>
          <a:custGeom>
            <a:avLst/>
            <a:gdLst>
              <a:gd name="connsiteX0" fmla="*/ 0 w 1551710"/>
              <a:gd name="connsiteY0" fmla="*/ 166544 h 263526"/>
              <a:gd name="connsiteX1" fmla="*/ 401782 w 1551710"/>
              <a:gd name="connsiteY1" fmla="*/ 152689 h 263526"/>
              <a:gd name="connsiteX2" fmla="*/ 429491 w 1551710"/>
              <a:gd name="connsiteY2" fmla="*/ 111126 h 263526"/>
              <a:gd name="connsiteX3" fmla="*/ 471055 w 1551710"/>
              <a:gd name="connsiteY3" fmla="*/ 97271 h 263526"/>
              <a:gd name="connsiteX4" fmla="*/ 512619 w 1551710"/>
              <a:gd name="connsiteY4" fmla="*/ 69562 h 263526"/>
              <a:gd name="connsiteX5" fmla="*/ 595746 w 1551710"/>
              <a:gd name="connsiteY5" fmla="*/ 41853 h 263526"/>
              <a:gd name="connsiteX6" fmla="*/ 789710 w 1551710"/>
              <a:gd name="connsiteY6" fmla="*/ 55707 h 263526"/>
              <a:gd name="connsiteX7" fmla="*/ 872837 w 1551710"/>
              <a:gd name="connsiteY7" fmla="*/ 83416 h 263526"/>
              <a:gd name="connsiteX8" fmla="*/ 914400 w 1551710"/>
              <a:gd name="connsiteY8" fmla="*/ 97271 h 263526"/>
              <a:gd name="connsiteX9" fmla="*/ 1288473 w 1551710"/>
              <a:gd name="connsiteY9" fmla="*/ 83416 h 263526"/>
              <a:gd name="connsiteX10" fmla="*/ 1371600 w 1551710"/>
              <a:gd name="connsiteY10" fmla="*/ 55707 h 263526"/>
              <a:gd name="connsiteX11" fmla="*/ 1440873 w 1551710"/>
              <a:gd name="connsiteY11" fmla="*/ 289 h 263526"/>
              <a:gd name="connsiteX12" fmla="*/ 1551710 w 1551710"/>
              <a:gd name="connsiteY12" fmla="*/ 27998 h 263526"/>
              <a:gd name="connsiteX13" fmla="*/ 1427019 w 1551710"/>
              <a:gd name="connsiteY13" fmla="*/ 83416 h 263526"/>
              <a:gd name="connsiteX14" fmla="*/ 1302328 w 1551710"/>
              <a:gd name="connsiteY14" fmla="*/ 111126 h 263526"/>
              <a:gd name="connsiteX15" fmla="*/ 1260764 w 1551710"/>
              <a:gd name="connsiteY15" fmla="*/ 124980 h 263526"/>
              <a:gd name="connsiteX16" fmla="*/ 568037 w 1551710"/>
              <a:gd name="connsiteY16" fmla="*/ 138835 h 263526"/>
              <a:gd name="connsiteX17" fmla="*/ 526473 w 1551710"/>
              <a:gd name="connsiteY17" fmla="*/ 166544 h 263526"/>
              <a:gd name="connsiteX18" fmla="*/ 457200 w 1551710"/>
              <a:gd name="connsiteY18" fmla="*/ 235816 h 263526"/>
              <a:gd name="connsiteX19" fmla="*/ 374073 w 1551710"/>
              <a:gd name="connsiteY19" fmla="*/ 263526 h 263526"/>
              <a:gd name="connsiteX20" fmla="*/ 235528 w 1551710"/>
              <a:gd name="connsiteY20" fmla="*/ 235816 h 263526"/>
              <a:gd name="connsiteX21" fmla="*/ 152400 w 1551710"/>
              <a:gd name="connsiteY21" fmla="*/ 208107 h 263526"/>
              <a:gd name="connsiteX22" fmla="*/ 110837 w 1551710"/>
              <a:gd name="connsiteY22" fmla="*/ 180398 h 263526"/>
              <a:gd name="connsiteX23" fmla="*/ 55419 w 1551710"/>
              <a:gd name="connsiteY23" fmla="*/ 180398 h 2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51710" h="263526">
                <a:moveTo>
                  <a:pt x="0" y="166544"/>
                </a:moveTo>
                <a:cubicBezTo>
                  <a:pt x="133927" y="161926"/>
                  <a:pt x="268877" y="169838"/>
                  <a:pt x="401782" y="152689"/>
                </a:cubicBezTo>
                <a:cubicBezTo>
                  <a:pt x="418296" y="150558"/>
                  <a:pt x="416489" y="121528"/>
                  <a:pt x="429491" y="111126"/>
                </a:cubicBezTo>
                <a:cubicBezTo>
                  <a:pt x="440895" y="102003"/>
                  <a:pt x="457993" y="103802"/>
                  <a:pt x="471055" y="97271"/>
                </a:cubicBezTo>
                <a:cubicBezTo>
                  <a:pt x="485948" y="89824"/>
                  <a:pt x="497403" y="76325"/>
                  <a:pt x="512619" y="69562"/>
                </a:cubicBezTo>
                <a:cubicBezTo>
                  <a:pt x="539309" y="57700"/>
                  <a:pt x="595746" y="41853"/>
                  <a:pt x="595746" y="41853"/>
                </a:cubicBezTo>
                <a:cubicBezTo>
                  <a:pt x="660401" y="46471"/>
                  <a:pt x="725608" y="46092"/>
                  <a:pt x="789710" y="55707"/>
                </a:cubicBezTo>
                <a:cubicBezTo>
                  <a:pt x="818595" y="60040"/>
                  <a:pt x="845128" y="74180"/>
                  <a:pt x="872837" y="83416"/>
                </a:cubicBezTo>
                <a:lnTo>
                  <a:pt x="914400" y="97271"/>
                </a:lnTo>
                <a:cubicBezTo>
                  <a:pt x="1039091" y="92653"/>
                  <a:pt x="1164209" y="94713"/>
                  <a:pt x="1288473" y="83416"/>
                </a:cubicBezTo>
                <a:cubicBezTo>
                  <a:pt x="1317561" y="80772"/>
                  <a:pt x="1371600" y="55707"/>
                  <a:pt x="1371600" y="55707"/>
                </a:cubicBezTo>
                <a:cubicBezTo>
                  <a:pt x="1385620" y="41687"/>
                  <a:pt x="1420901" y="2785"/>
                  <a:pt x="1440873" y="289"/>
                </a:cubicBezTo>
                <a:cubicBezTo>
                  <a:pt x="1465188" y="-2750"/>
                  <a:pt x="1524569" y="18951"/>
                  <a:pt x="1551710" y="27998"/>
                </a:cubicBezTo>
                <a:cubicBezTo>
                  <a:pt x="1337253" y="99483"/>
                  <a:pt x="1558747" y="17551"/>
                  <a:pt x="1427019" y="83416"/>
                </a:cubicBezTo>
                <a:cubicBezTo>
                  <a:pt x="1389592" y="102129"/>
                  <a:pt x="1340641" y="102612"/>
                  <a:pt x="1302328" y="111126"/>
                </a:cubicBezTo>
                <a:cubicBezTo>
                  <a:pt x="1288072" y="114294"/>
                  <a:pt x="1275358" y="124429"/>
                  <a:pt x="1260764" y="124980"/>
                </a:cubicBezTo>
                <a:cubicBezTo>
                  <a:pt x="1029973" y="133689"/>
                  <a:pt x="798946" y="134217"/>
                  <a:pt x="568037" y="138835"/>
                </a:cubicBezTo>
                <a:cubicBezTo>
                  <a:pt x="554182" y="148071"/>
                  <a:pt x="538247" y="154770"/>
                  <a:pt x="526473" y="166544"/>
                </a:cubicBezTo>
                <a:cubicBezTo>
                  <a:pt x="478442" y="214574"/>
                  <a:pt x="523704" y="206258"/>
                  <a:pt x="457200" y="235816"/>
                </a:cubicBezTo>
                <a:cubicBezTo>
                  <a:pt x="430509" y="247679"/>
                  <a:pt x="374073" y="263526"/>
                  <a:pt x="374073" y="263526"/>
                </a:cubicBezTo>
                <a:cubicBezTo>
                  <a:pt x="317894" y="254163"/>
                  <a:pt x="287201" y="251318"/>
                  <a:pt x="235528" y="235816"/>
                </a:cubicBezTo>
                <a:cubicBezTo>
                  <a:pt x="207552" y="227423"/>
                  <a:pt x="176703" y="224309"/>
                  <a:pt x="152400" y="208107"/>
                </a:cubicBezTo>
                <a:cubicBezTo>
                  <a:pt x="138546" y="198871"/>
                  <a:pt x="126847" y="184972"/>
                  <a:pt x="110837" y="180398"/>
                </a:cubicBezTo>
                <a:cubicBezTo>
                  <a:pt x="93075" y="175323"/>
                  <a:pt x="73892" y="180398"/>
                  <a:pt x="55419" y="180398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8.51852E-6 C -0.02205 -0.00115 -0.03663 -0.00347 -0.0566 -0.00694 C -0.07309 -0.01273 -0.06337 -0.01041 -0.08559 -0.01226 C -0.09479 -0.01666 -0.10382 -0.02198 -0.11319 -0.02638 C -0.1158 -0.02754 -0.11875 -0.02777 -0.12101 -0.02985 C -0.13055 -0.03819 -0.14167 -0.04421 -0.1526 -0.04907 C -0.15868 -0.05532 -0.16493 -0.05694 -0.17101 -0.06319 C -0.17621 -0.07708 -0.1776 -0.07337 -0.1776 -0.0912 " pathEditMode="relative" ptsTypes="fffffff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41 0.0199 L 0.11041 0.02013 C 0.12109 0.0206 0.13203 0.0206 0.1427 0.02199 C 0.14791 0.02245 0.15286 0.02476 0.15794 0.02615 C 0.15794 0.02638 0.1733 0.03009 0.1733 0.03032 C 0.17604 0.03171 0.1789 0.03356 0.18177 0.03449 C 0.18841 0.03634 0.19492 0.0375 0.20143 0.03888 L 0.22304 0.04305 L 0.23294 0.0449 L 0.25573 0.0493 L 0.26666 0.05138 L 0.2763 0.05347 C 0.28372 0.05486 0.29088 0.05578 0.29817 0.05763 C 0.30091 0.05833 0.3039 0.05926 0.30677 0.05949 C 0.31328 0.06088 0.31979 0.06111 0.3263 0.0618 C 0.32916 0.06296 0.3319 0.06504 0.33489 0.06597 C 0.33815 0.06713 0.3414 0.06759 0.34479 0.06828 C 0.37695 0.07546 0.34974 0.06944 0.37174 0.07476 L 0.45104 0.07245 C 0.45234 0.07222 0.45325 0.0706 0.45442 0.07013 C 0.48138 0.05601 0.44791 0.07476 0.46953 0.0618 C 0.47916 0.05601 0.47604 0.05787 0.48698 0.05555 C 0.50494 0.04676 0.4858 0.05532 0.50638 0.0493 C 0.53307 0.04143 0.50026 0.04768 0.53033 0.04305 C 0.53828 0.03981 0.55481 0.03356 0.5608 0.03009 C 0.56588 0.02777 0.57096 0.02523 0.57617 0.02199 C 0.57812 0.0206 0.58033 0.01898 0.58255 0.01759 C 0.58489 0.01643 0.5875 0.01504 0.5901 0.01365 C 0.59296 0.01157 0.59583 0.00949 0.59882 0.00717 C 0.60091 0.0037 0.60299 -0.00024 0.60533 -0.00324 C 0.6095 -0.00903 0.61432 -0.01389 0.61823 -0.01991 C 0.62018 -0.02292 0.62187 -0.02593 0.62382 -0.02871 C 0.62799 -0.03426 0.63268 -0.03889 0.63685 -0.04537 C 0.64166 -0.05278 0.64218 -0.0544 0.64778 -0.05996 C 0.66692 -0.07987 0.6539 -0.06644 0.6694 -0.07871 C 0.67513 -0.08357 0.6819 -0.08565 0.68685 -0.09329 C 0.71211 -0.13565 0.67656 -0.07848 0.70312 -0.11459 C 0.70768 -0.12084 0.71158 -0.12848 0.71614 -0.13565 C 0.71836 -0.13889 0.71992 -0.14352 0.72252 -0.14607 C 0.72851 -0.15162 0.72565 -0.14838 0.73125 -0.15625 C 0.73489 -0.16783 0.73151 -0.15857 0.73776 -0.16899 C 0.74283 -0.17755 0.7388 -0.17385 0.74427 -0.17755 C 0.75052 -0.18936 0.74739 -0.18264 0.75286 -0.19838 L 0.7552 -0.20487 C 0.7556 -0.20834 0.75586 -0.21158 0.75625 -0.21505 C 0.75651 -0.21806 0.75716 -0.22084 0.75742 -0.22385 C 0.75794 -0.23195 0.7582 -0.24051 0.75859 -0.24885 C 0.75781 -0.27963 0.75768 -0.31042 0.75625 -0.34121 C 0.75612 -0.34306 0.75455 -0.34352 0.75403 -0.34561 C 0.74713 -0.37246 0.75859 -0.33727 0.75065 -0.36019 C 0.75039 -0.36389 0.74987 -0.37246 0.74869 -0.37662 C 0.74804 -0.37917 0.74713 -0.38102 0.74648 -0.38311 C 0.74596 -0.38519 0.74596 -0.3875 0.74531 -0.38959 C 0.74479 -0.39121 0.74388 -0.39237 0.7431 -0.39352 C 0.74101 -0.39908 0.7388 -0.40463 0.73658 -0.41042 C 0.73033 -0.42894 0.73424 -0.41945 0.72487 -0.43774 C 0.72226 -0.44237 0.72122 -0.44514 0.71836 -0.44838 C 0.71718 -0.44931 0.71614 -0.44977 0.71497 -0.45 C 0.71315 -0.44977 0.71067 -0.45116 0.70963 -0.44838 C 0.70846 -0.44514 0.71028 -0.44121 0.7108 -0.43774 C 0.71119 -0.43264 0.71158 -0.43149 0.71276 -0.42709 L 0.70963 -0.42709 " pathEditMode="relative" rAng="0" ptsTypes="AAAAAAAAAAAAAAAAAAAAAAAAAAAAAAAAAAAAAAAAAAAAAAAAAAAAAAAAAAAAA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09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69 0.03194 L 0.12569 0.03217 C 0.12917 0.03472 0.13281 0.03703 0.13594 0.04074 C 0.14601 0.05092 0.12969 0.03958 0.14184 0.04722 C 0.1441 0.05023 0.14618 0.05463 0.14878 0.05625 C 0.1526 0.05856 0.15278 0.05856 0.15694 0.06273 C 0.15799 0.06389 0.15903 0.06597 0.16024 0.06736 C 0.16146 0.06828 0.16267 0.06875 0.16371 0.06944 C 0.16667 0.07083 0.1691 0.07153 0.17187 0.07384 C 0.1842 0.08379 0.16788 0.07315 0.18229 0.08055 C 0.18455 0.08171 0.1868 0.08333 0.18906 0.08472 C 0.19028 0.08565 0.19132 0.08657 0.19271 0.08727 C 0.19531 0.08773 0.19792 0.08842 0.20069 0.08912 C 0.20573 0.09097 0.20434 0.09143 0.20885 0.09375 C 0.21024 0.09444 0.2118 0.09514 0.21337 0.09583 C 0.21719 0.09722 0.22101 0.09884 0.225 0.10023 C 0.22674 0.10092 0.22882 0.10116 0.23073 0.10231 C 0.23299 0.1044 0.23628 0.10648 0.23871 0.10694 C 0.24288 0.1081 0.24722 0.10833 0.25139 0.10903 C 0.25555 0.11111 0.25746 0.11203 0.2618 0.11342 C 0.26458 0.11412 0.26719 0.11481 0.26996 0.11551 C 0.27187 0.11736 0.27361 0.11944 0.27569 0.12014 C 0.27864 0.12153 0.28194 0.12153 0.28489 0.12222 C 0.2868 0.12315 0.28871 0.12384 0.29062 0.12453 C 0.29392 0.12592 0.2967 0.12824 0.3 0.12893 C 0.30677 0.13032 0.31614 0.13148 0.32292 0.13333 C 0.32535 0.13379 0.3276 0.13472 0.32986 0.13565 C 0.33194 0.13634 0.33368 0.1375 0.33559 0.13773 C 0.34114 0.13889 0.34635 0.13912 0.35191 0.13981 C 0.35642 0.14143 0.36111 0.14236 0.36562 0.14444 C 0.36719 0.14514 0.36875 0.14606 0.37031 0.14653 C 0.375 0.14745 0.37951 0.14815 0.3842 0.14884 C 0.39219 0.15185 0.39601 0.1537 0.40364 0.15555 C 0.40799 0.15648 0.41215 0.15671 0.41649 0.15764 C 0.42101 0.15879 0.42569 0.16111 0.43038 0.16203 C 0.45 0.16551 0.43802 0.16366 0.46614 0.16666 L 0.51458 0.16412 C 0.51753 0.16389 0.52187 0.16088 0.525 0.15972 C 0.54253 0.15347 0.52274 0.16227 0.54219 0.15301 C 0.54375 0.15231 0.54531 0.15185 0.54687 0.15092 L 0.55364 0.14653 C 0.55486 0.14514 0.5559 0.14352 0.55729 0.14236 C 0.55903 0.14028 0.56371 0.13866 0.56528 0.13773 C 0.56649 0.13727 0.56771 0.13634 0.56892 0.13565 C 0.57187 0.13379 0.575 0.13287 0.57812 0.13125 C 0.57917 0.13055 0.58038 0.12963 0.58142 0.12893 C 0.5842 0.12778 0.5868 0.12731 0.58958 0.12662 C 0.59739 0.12176 0.58785 0.12731 0.60121 0.12222 C 0.60226 0.12176 0.6033 0.12083 0.60451 0.12014 C 0.60538 0.11898 0.6059 0.11643 0.60694 0.11551 C 0.60833 0.11412 0.60989 0.11412 0.61163 0.11342 C 0.62292 0.10717 0.60521 0.11574 0.61962 0.10903 C 0.62569 0.10116 0.62066 0.10648 0.62986 0.10231 C 0.63108 0.10185 0.63229 0.10069 0.63333 0.10023 C 0.64566 0.09375 0.62847 0.1044 0.64496 0.09375 C 0.64601 0.09305 0.64739 0.09282 0.64844 0.09143 C 0.64965 0.08981 0.65069 0.08819 0.65191 0.08727 C 0.65417 0.08495 0.65677 0.08495 0.65885 0.08264 C 0.67569 0.06111 0.65781 0.08287 0.67031 0.06944 C 0.67153 0.06805 0.67257 0.0662 0.67378 0.06481 C 0.67483 0.06389 0.67621 0.06366 0.67726 0.06273 C 0.67882 0.06157 0.68038 0.05972 0.68194 0.05833 C 0.68351 0.05347 0.68489 0.04861 0.68767 0.04514 C 0.70052 0.02893 0.6809 0.05926 0.69462 0.03842 C 0.69531 0.03703 0.69601 0.03518 0.69687 0.03403 C 0.69913 0.03102 0.70174 0.02893 0.70364 0.02523 C 0.70885 0.01574 0.7059 0.02014 0.71302 0.01203 C 0.71562 0.00486 0.71962 -0.00695 0.72222 -0.01227 L 0.72465 -0.01667 C 0.72691 -0.03033 0.72413 -0.01713 0.72812 -0.02778 C 0.72934 -0.03102 0.73038 -0.03496 0.73142 -0.03866 C 0.73246 -0.04167 0.73281 -0.04468 0.73385 -0.04746 C 0.73437 -0.04931 0.73542 -0.05023 0.73611 -0.05185 C 0.73698 -0.05394 0.73767 -0.05625 0.73837 -0.05857 C 0.73871 -0.06088 0.73889 -0.0632 0.73958 -0.06528 C 0.7401 -0.0669 0.74114 -0.06783 0.74184 -0.06945 C 0.74305 -0.07246 0.74427 -0.07547 0.74531 -0.07847 C 0.74618 -0.08056 0.74687 -0.08241 0.74757 -0.08496 C 0.74809 -0.08704 0.74809 -0.08982 0.74878 -0.09167 C 0.7493 -0.09329 0.75035 -0.09445 0.75121 -0.09607 C 0.75191 -0.09977 0.7526 -0.10324 0.75347 -0.10695 C 0.75382 -0.10926 0.75417 -0.11158 0.75451 -0.11366 C 0.75538 -0.11667 0.75625 -0.11945 0.75694 -0.12246 C 0.75781 -0.12616 0.75833 -0.12986 0.7592 -0.13357 C 0.76059 -0.13889 0.76319 -0.14584 0.76493 -0.15093 C 0.76528 -0.15347 0.76545 -0.15579 0.76614 -0.15764 C 0.76667 -0.15949 0.76788 -0.16019 0.7684 -0.16227 C 0.76927 -0.16528 0.76962 -0.17454 0.77066 -0.17778 C 0.77153 -0.18009 0.77292 -0.18195 0.77413 -0.18426 C 0.77569 -0.19283 0.77691 -0.2007 0.77986 -0.20857 L 0.78333 -0.21736 C 0.78472 -0.22454 0.78455 -0.22523 0.78698 -0.23264 C 0.78767 -0.23519 0.78871 -0.23681 0.78906 -0.23959 C 0.7901 -0.24352 0.79149 -0.25278 0.79149 -0.25255 C 0.79358 -0.28079 0.7934 -0.27107 0.79149 -0.31459 C 0.79114 -0.31922 0.78802 -0.32986 0.78698 -0.33195 C 0.78594 -0.33403 0.78455 -0.33496 0.78333 -0.33634 C 0.77726 -0.35417 0.78542 -0.33264 0.7776 -0.34746 C 0.77621 -0.35 0.77569 -0.35371 0.77413 -0.35625 C 0.77326 -0.35834 0.77187 -0.35903 0.77066 -0.36065 C 0.76371 -0.37199 0.76892 -0.36759 0.76267 -0.37176 C 0.75694 -0.3831 0.76441 -0.36968 0.75694 -0.37847 C 0.7559 -0.3794 0.75555 -0.38195 0.75451 -0.38264 C 0.75243 -0.38426 0.75 -0.38426 0.74757 -0.38496 C 0.7283 -0.39097 0.75 -0.3838 0.73264 -0.38889 C 0.725 -0.38843 0.71719 -0.3882 0.70955 -0.38704 C 0.70382 -0.38611 0.70781 -0.38449 0.70364 -0.37847 C 0.70278 -0.37709 0.70156 -0.37732 0.70035 -0.37593 C 0.69965 -0.37547 0.69878 -0.37454 0.69792 -0.37384 L 0.69792 -0.37361 " pathEditMode="relative" rAng="0" ptsTypes="AAAAAAAAAAAAAAAAAAAAAAAAAAAAAAAAAAAAAAAAAAAAAAAAAAAAAAAAAAAAAAAAAAAAAAAAAAAAAAAAAAAAAAAAAAAAAAAAAAAAAAAAAAAAAA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85" y="-1442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00000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7 C 0.0418 0.13496 0.08542 0.27362 0.16172 0.33125 C 0.23815 0.38889 0.36471 0.39028 0.45664 0.34098 C 0.54857 0.2919 0.63047 0.16459 0.71289 0.03774 " pathEditMode="relative" rAng="0" ptsTypes="AAAA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555 C 0.004 -0.00162 0.00591 0.00277 0.00782 0.00716 C 0.00868 0.00901 0.01042 0.01016 0.01094 0.0127 C 0.0125 0.01732 0.01302 0.02264 0.01407 0.02818 C 0.01893 0.05429 0.01129 0.0134 0.01702 0.04644 C 0.01789 0.05152 0.01893 0.05683 0.01997 0.06192 C 0.02049 0.06469 0.02118 0.067 0.02153 0.06954 C 0.02223 0.07509 0.0224 0.08017 0.02309 0.08572 C 0.02396 0.0908 0.025 0.09588 0.02604 0.1012 L 0.02743 0.10882 L 0.029 0.11668 C 0.02934 0.11945 0.02917 0.12268 0.03056 0.12476 L 0.03368 0.12985 C 0.0342 0.13239 0.03438 0.13539 0.0349 0.1377 C 0.03959 0.1511 0.03959 0.15064 0.0441 0.15873 C 0.04688 0.17352 0.04358 0.16012 0.04844 0.17167 C 0.0507 0.17652 0.05452 0.18715 0.05452 0.18761 C 0.05521 0.18992 0.05521 0.19293 0.05608 0.19524 C 0.05677 0.19732 0.05851 0.19824 0.05903 0.20032 C 0.06042 0.20517 0.06111 0.21095 0.06198 0.21603 L 0.06493 0.23174 C 0.06563 0.23428 0.06563 0.23729 0.06667 0.23937 L 0.06945 0.24745 C 0.07344 0.26709 0.06823 0.2426 0.07396 0.26293 C 0.07483 0.26548 0.075 0.26825 0.07552 0.27079 C 0.07743 0.27749 0.07882 0.27911 0.08143 0.28396 C 0.08212 0.28673 0.08229 0.28904 0.08299 0.29182 C 0.0849 0.29829 0.08646 0.29967 0.08907 0.30499 C 0.09236 0.32232 0.08802 0.30337 0.09514 0.31769 C 0.0974 0.32232 0.09844 0.32902 0.10104 0.33317 C 0.11146 0.3512 0.09584 0.32347 0.10712 0.34658 C 0.10886 0.35004 0.11146 0.35281 0.11302 0.35697 C 0.11684 0.36714 0.11441 0.36367 0.12066 0.3676 C 0.1224 0.37084 0.12587 0.37338 0.12657 0.378 C 0.12865 0.38886 0.12691 0.38424 0.13282 0.39071 C 0.13368 0.39348 0.13438 0.39648 0.13559 0.39879 C 0.13698 0.40087 0.13889 0.40226 0.13993 0.40411 C 0.14115 0.40573 0.14202 0.40757 0.14323 0.40896 C 0.14462 0.41127 0.14618 0.41219 0.14757 0.41451 C 0.14879 0.41589 0.14966 0.41774 0.1507 0.41959 C 0.15191 0.42213 0.15226 0.4256 0.15365 0.42744 C 0.15486 0.42906 0.1566 0.42906 0.15816 0.42999 C 0.15903 0.43183 0.16007 0.43368 0.16111 0.4353 C 0.16111 0.43576 0.1724 0.44824 0.17466 0.45101 C 0.18854 0.46719 0.17153 0.44662 0.18229 0.46118 C 0.18941 0.47134 0.18368 0.46256 0.19115 0.46927 C 0.20295 0.4792 0.18907 0.47019 0.2 0.47712 C 0.20868 0.49191 0.20035 0.47989 0.20938 0.48752 C 0.22084 0.49745 0.20695 0.48867 0.21823 0.49537 C 0.22396 0.50554 0.21789 0.49653 0.2257 0.50323 C 0.23681 0.5127 0.22188 0.50693 0.24219 0.51871 L 0.25139 0.52402 C 0.26424 0.53927 0.24792 0.52125 0.26025 0.53211 C 0.26181 0.53327 0.2632 0.53581 0.26459 0.53696 C 0.28334 0.55152 0.26598 0.53581 0.27969 0.54482 C 0.29896 0.55753 0.27483 0.5432 0.29045 0.55522 C 0.29323 0.55776 0.29636 0.55891 0.29931 0.56053 C 0.30087 0.56146 0.30243 0.56261 0.30365 0.56307 C 0.30591 0.564 0.30782 0.56469 0.3099 0.56585 C 0.31285 0.56723 0.3158 0.56954 0.31875 0.57116 L 0.32795 0.57624 L 0.33229 0.57902 C 0.33368 0.57971 0.33542 0.58017 0.33698 0.58133 C 0.34636 0.59242 0.33629 0.58202 0.3533 0.59172 C 0.35486 0.59265 0.35643 0.59403 0.35782 0.5945 C 0.3599 0.59565 0.36164 0.59588 0.36372 0.59727 C 0.3665 0.59866 0.36875 0.60097 0.37118 0.60235 C 0.37604 0.60512 0.38039 0.60697 0.3849 0.61021 C 0.38716 0.61183 0.39375 0.61668 0.39688 0.61806 C 0.40643 0.62222 0.40521 0.61945 0.4165 0.62615 C 0.41927 0.62777 0.42223 0.63054 0.42535 0.631 C 0.42986 0.63216 0.43872 0.63401 0.44341 0.63632 C 0.44636 0.6377 0.44948 0.64024 0.45243 0.64163 C 0.45816 0.6444 0.46476 0.6451 0.47049 0.64671 C 0.47292 0.64764 0.47552 0.64833 0.47813 0.64926 C 0.47952 0.65018 0.48091 0.6518 0.48247 0.65203 C 0.48646 0.65341 0.49045 0.65365 0.49462 0.6548 C 0.49705 0.65526 0.49948 0.65665 0.50209 0.65711 C 0.50938 0.6585 0.51702 0.65896 0.52466 0.65988 C 0.54983 0.66728 0.53993 0.66543 0.58768 0.66543 C 0.60313 0.66543 0.61858 0.66335 0.6342 0.66266 C 0.63611 0.66081 0.6382 0.65896 0.63993 0.65711 C 0.64271 0.65503 0.64514 0.65134 0.64757 0.64926 C 0.64948 0.64787 0.65174 0.64787 0.65365 0.64671 C 0.65625 0.6444 0.65868 0.6414 0.66129 0.63886 C 0.66268 0.6377 0.66459 0.6384 0.6658 0.63632 C 0.67969 0.61252 0.66754 0.62939 0.67309 0.61275 C 0.67396 0.61067 0.67518 0.60951 0.67622 0.6079 C 0.67674 0.60328 0.67709 0.59889 0.67778 0.5945 C 0.67813 0.59103 0.67934 0.5878 0.67934 0.5841 C 0.67934 0.56192 0.679 0.55198 0.67622 0.53465 C 0.6757 0.53211 0.67535 0.52911 0.67466 0.52657 C 0.67292 0.51963 0.67188 0.51132 0.66858 0.50577 L 0.66424 0.49815 C 0.66354 0.49537 0.66354 0.4926 0.66268 0.49006 C 0.66146 0.48729 0.65973 0.48451 0.65816 0.4822 C 0.65209 0.47389 0.64775 0.46927 0.63993 0.46649 C 0.6342 0.46464 0.62604 0.46187 0.62066 0.45887 C 0.61927 0.45794 0.61771 0.45748 0.61615 0.45633 C 0.60278 0.44477 0.62552 0.45702 0.59966 0.4457 L 0.59966 0.44593 L 0.59063 0.44061 C 0.58368 0.42883 0.59184 0.44108 0.58299 0.43276 C 0.56858 0.41843 0.57986 0.42467 0.56823 0.41959 C 0.56719 0.41797 0.56615 0.41543 0.56493 0.41451 C 0.55521 0.40411 0.56528 0.41959 0.55764 0.40642 C 0.55608 0.39926 0.55625 0.39695 0.55313 0.39071 C 0.5507 0.38632 0.5474 0.38285 0.54566 0.378 C 0.54167 0.36783 0.54427 0.37107 0.53802 0.3676 C 0.52917 0.35235 0.53334 0.35767 0.52604 0.34912 C 0.52275 0.34034 0.52309 0.34473 0.52309 0.33872 " pathEditMode="relative" rAng="0" ptsTypes="AAAAAAAAAAAAAAAAAAAAAAAAAAAAAAAAAAAAAAAAAAAAAAAAAAAAAAAAAAAAAAAAAAAAAAAAAAAAAAAAAAAAAAAAAAAAAAAAAAAAAAAAAAAAAAA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72" y="336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13 C 0.04219 0.0206 0.04271 0.02454 0.04297 0.02824 C 0.04609 0.07153 0.04466 0.11736 0.04531 0.15972 C 0.04596 0.19514 0.04596 0.17315 0.04766 0.19584 C 0.04857 0.20949 0.04844 0.2169 0.05 0.22986 C 0.05026 0.23218 0.05065 0.23426 0.05104 0.23658 C 0.05143 0.24352 0.05169 0.25 0.05221 0.25695 C 0.05247 0.25996 0.05299 0.26296 0.05338 0.26597 C 0.05378 0.26968 0.05404 0.27361 0.05456 0.27732 C 0.05521 0.28195 0.05729 0.2919 0.05807 0.2956 C 0.06029 0.31736 0.05768 0.29699 0.06146 0.31574 C 0.06263 0.32153 0.06445 0.33496 0.06615 0.34074 C 0.06667 0.34259 0.06758 0.34375 0.06836 0.34537 C 0.06875 0.34746 0.06901 0.35 0.06953 0.35209 C 0.07096 0.3581 0.07331 0.36343 0.07422 0.37014 C 0.07461 0.37315 0.07487 0.37639 0.07526 0.37917 C 0.07604 0.3838 0.07708 0.38843 0.0776 0.39283 C 0.07838 0.39884 0.07852 0.40556 0.07995 0.41111 C 0.08073 0.41389 0.08164 0.4169 0.08229 0.41991 C 0.0832 0.42431 0.08359 0.42917 0.0845 0.43357 C 0.08529 0.4375 0.0862 0.44121 0.08685 0.44491 C 0.09115 0.46736 0.08385 0.43195 0.09036 0.46088 C 0.09167 0.46667 0.0931 0.47546 0.09492 0.48102 C 0.09557 0.48287 0.09648 0.48426 0.09727 0.48565 C 0.09805 0.48959 0.09896 0.49306 0.09961 0.49699 C 0.10026 0.50139 0.10078 0.50834 0.10182 0.51273 C 0.10247 0.51528 0.10365 0.51713 0.10417 0.51968 C 0.10521 0.52408 0.10573 0.52871 0.10651 0.53334 C 0.1069 0.53542 0.10677 0.53843 0.10768 0.54005 L 0.1099 0.54445 C 0.11029 0.54676 0.11055 0.54931 0.11107 0.55139 C 0.11172 0.55394 0.11289 0.55579 0.11341 0.55834 C 0.11888 0.58264 0.11276 0.5632 0.11797 0.57847 C 0.11836 0.58079 0.11849 0.58334 0.11914 0.58542 C 0.11979 0.58704 0.12096 0.58796 0.12148 0.59005 C 0.12253 0.59398 0.1224 0.59931 0.12383 0.60347 C 0.13086 0.62454 0.12187 0.59861 0.12838 0.61482 C 0.1293 0.61667 0.12982 0.61945 0.13073 0.62153 C 0.13138 0.62315 0.13229 0.62454 0.13307 0.62593 C 0.13385 0.62824 0.13437 0.63079 0.13529 0.63287 C 0.1375 0.63773 0.13997 0.64213 0.14219 0.64653 L 0.14687 0.65556 C 0.14805 0.65787 0.14896 0.66042 0.15026 0.66227 L 0.15495 0.66921 C 0.15573 0.67153 0.15638 0.67384 0.15729 0.67593 C 0.15872 0.67917 0.16029 0.68195 0.16185 0.68496 C 0.16628 0.69375 0.16393 0.69005 0.16875 0.6963 C 0.16953 0.69861 0.17018 0.70093 0.17109 0.70324 C 0.17292 0.70787 0.17435 0.7088 0.17682 0.71204 C 0.17852 0.71713 0.17917 0.71968 0.18151 0.72361 C 0.18255 0.72523 0.18385 0.72616 0.1849 0.72801 C 0.1862 0.73009 0.18711 0.73287 0.18841 0.73496 C 0.18945 0.73658 0.19075 0.73773 0.19193 0.73935 C 0.20013 0.75232 0.18698 0.73426 0.19766 0.74838 C 0.19883 0.75185 0.20026 0.75718 0.20221 0.75972 C 0.20365 0.76158 0.20521 0.76296 0.2069 0.76412 C 0.20911 0.76597 0.2138 0.76875 0.2138 0.76898 C 0.21654 0.77431 0.21914 0.77986 0.22305 0.78241 L 0.22643 0.78472 C 0.24036 0.80509 0.2181 0.77431 0.24036 0.79584 C 0.24909 0.80463 0.247 0.80347 0.26224 0.80718 C 0.26536 0.80787 0.26836 0.8088 0.27148 0.80949 C 0.27344 0.81019 0.27526 0.81158 0.27721 0.81181 C 0.28294 0.81296 0.2888 0.8132 0.29453 0.81412 L 0.30143 0.81644 C 0.30338 0.81713 0.30534 0.81806 0.30729 0.81875 C 0.31836 0.8213 0.33242 0.82199 0.34297 0.82338 C 0.35833 0.8213 0.35703 0.82292 0.36719 0.81875 C 0.36875 0.81783 0.37044 0.81736 0.37187 0.81644 C 0.37344 0.81505 0.37487 0.81296 0.37643 0.81181 C 0.3776 0.81111 0.37878 0.81019 0.37995 0.80949 C 0.38919 0.79746 0.37799 0.8132 0.38568 0.79815 C 0.38672 0.79607 0.38802 0.79514 0.38919 0.79352 C 0.38997 0.79051 0.39036 0.78727 0.39154 0.78472 C 0.39362 0.77963 0.4 0.77037 0.40182 0.76204 C 0.40286 0.75764 0.40338 0.75301 0.40417 0.74838 C 0.40456 0.74607 0.40482 0.74375 0.40534 0.74144 L 0.40885 0.72801 C 0.40846 0.71204 0.40859 0.6963 0.40768 0.68033 C 0.40703 0.67037 0.40521 0.67315 0.40299 0.6669 C 0.40208 0.66412 0.40156 0.66065 0.40065 0.65787 C 0.39935 0.65301 0.3974 0.64908 0.39609 0.64421 C 0.39531 0.64121 0.39492 0.63773 0.39375 0.63519 C 0.39284 0.6331 0.39154 0.63218 0.39036 0.63056 C 0.38997 0.62824 0.38997 0.62546 0.38919 0.62384 C 0.38828 0.62222 0.38685 0.62269 0.38568 0.62153 C 0.3845 0.62037 0.38346 0.61852 0.38229 0.61713 C 0.3819 0.61482 0.38177 0.61227 0.38112 0.61019 C 0.3806 0.60834 0.3793 0.60764 0.37878 0.60579 C 0.37878 0.60556 0.37708 0.59097 0.37643 0.59005 C 0.37591 0.58866 0.375 0.59005 0.37422 0.59005 " pathEditMode="relative" rAng="0" ptsTypes="AAAAAAAAAAAAAAAAAAAAAAAAAAAAAAAAAAAAAAAAAAAAAAAAAAAAAAAAAAAAAAAAAAAAAAAAAAAAAAAAAAAAAAAAAAA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403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80000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394 C 0.05278 0.05926 0.10573 0.11459 0.15677 0.13704 C 0.20782 0.15972 0.25677 0.14884 0.30556 0.13889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00104 0.39954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9 -3.33333E-6 L -0.17778 0.39861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9" y="199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51571E-6 C 0.00295 -0.02172 0.00503 -0.04875 0.01267 -0.06909 C 0.01493 -0.07532 0.01892 -0.07972 0.02118 -0.08618 C 0.02916 -0.10767 0.02239 -0.10513 0.02969 -0.13193 C 0.03316 -0.14418 0.03889 -0.15458 0.04271 -0.16659 C 0.04913 -0.186 0.05434 -0.20934 0.05955 -0.22944 C 0.06111 -0.23498 0.06232 -0.24099 0.06389 -0.24654 C 0.06528 -0.25208 0.06389 -0.26155 0.06805 -0.26363 C 0.08246 -0.2701 0.08107 -0.26317 0.08107 -0.27496 " pathEditMode="relative" rAng="0" ptsTypes="ffffffffA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137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73013E-7 C 0.00573 -0.02033 0.00885 -0.04228 0.01718 -0.061 C 0.02951 -0.08803 0.04409 -0.11391 0.05139 -0.14441 C 0.04843 -0.21881 0.04861 -0.1897 0.04861 -0.23152 " pathEditMode="relative" rAng="0" ptsTypes="fffA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-1157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0351E-6 C -0.00104 -0.0744 -0.00104 -0.1488 -0.00277 -0.22297 C -0.00364 -0.26156 -0.00816 -0.30361 -0.00816 -0.34381 " pathEditMode="relative" rAng="0" ptsTypes="ff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719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0.02037 C 0.04062 0.00486 0.04045 -0.01041 0.04271 -0.02568 C 0.04444 -0.03794 0.05 -0.04997 0.05208 -0.06224 C 0.05434 -0.11938 0.04618 -0.12702 0.06458 -0.16335 C 0.06284 -0.21355 0.07343 -0.24641 0.04583 -0.2825 C 0.04201 -0.29407 0.04409 -0.28898 0.03958 -0.29777 " pathEditMode="relative" rAng="0" ptsTypes="fffffA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-1591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18519E-6 C -0.01406 -0.13103 -0.00312 -0.01945 -0.00312 -0.33751 " pathEditMode="relative" ptsTypes="fA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 C 0.00018 0.19224 -0.00312 0.41959 0.00573 0.61483 C 0.00643 0.69362 0.00886 0.77726 0.00886 0.85675 " pathEditMode="relative" rAng="0" ptsTypes="ffA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4283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0.02657 C -0.00711 0.05083 -0.00816 0.06908 -0.01371 0.09126 C -0.01579 0.10998 -0.01788 0.14233 -0.02812 0.15573 C -0.03385 0.16358 -0.04079 0.16982 -0.04531 0.17883 C -0.04722 0.18253 -0.04826 0.18715 -0.05086 0.19016 C -0.05416 0.19385 -0.05885 0.19455 -0.06232 0.19778 C -0.06562 0.20078 -0.0677 0.20587 -0.071 0.2091 C -0.07448 0.21234 -0.07864 0.21372 -0.08229 0.21673 C -0.08923 0.2225 -0.09548 0.22967 -0.10243 0.23567 C -0.10868 0.24838 -0.11232 0.26317 -0.11666 0.27749 C -0.11892 0.28489 -0.12239 0.30037 -0.12239 0.30037 C -0.12586 0.33803 -0.13194 0.37846 -0.14809 0.41058 C -0.15312 0.45194 -0.15382 0.49006 -0.15382 0.53235 " pathEditMode="relative" ptsTypes="ffffffffffffA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5731 C -0.00503 0.10791 -0.0059 0.15897 -0.00972 0.20934 C -0.01198 0.23868 -0.01788 0.26733 -0.02118 0.29668 C -0.02361 0.31909 -0.02899 0.33942 -0.03264 0.36137 C -0.03472 0.37408 -0.03837 0.3995 -0.03837 0.3995 C -0.04149 0.52496 -0.04114 0.47551 -0.04114 0.54783 " pathEditMode="relative" ptsTypes="fffffA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6 0.04158 C 0.03577 0.10328 0.0375 0.16682 0.04531 0.22805 C 0.04618 0.31169 0.04549 0.39533 0.04809 0.47897 C 0.04827 0.48706 0.05382 0.50161 0.05382 0.50161 C 0.05295 0.56654 0.05365 0.63123 0.05104 0.6957 C 0.04844 0.75993 0.04358 0.67352 0.04236 0.72227 C 0.0415 0.75785 0.04236 0.79297 0.04236 0.82855 " pathEditMode="relative" ptsTypes="ffffffA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03489 C 0.00782 0.14903 0.00782 0.26317 0.00782 0.37731 " pathEditMode="relative" ptsTypes="fA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37 0.01178 C -0.14462 0.02888 -0.19497 0.03096 -0.25399 0.03836 C -0.27396 0.0409 -0.31406 0.04598 -0.31406 0.04598 C -0.36007 0.07625 -0.35556 0.06493 -0.42257 0.06493 " pathEditMode="relative" ptsTypes="fffA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16081E-6 C 0.03212 -0.00324 0.0625 -0.01063 0.09427 -0.01525 C 0.11997 -0.01409 0.14566 -0.01386 0.17136 -0.01155 C 0.17535 -0.01132 0.179 -0.00855 0.18281 -0.00763 C 0.19514 -0.00462 0.20747 -0.00092 0.21997 -3.16081E-6 C 0.26945 0.0037 0.3191 0.00762 0.36858 0.01132 C 0.37327 0.01248 0.3783 0.01271 0.38281 0.01502 C 0.41077 0.02888 0.37292 0.01756 0.4 0.02657 C 0.40591 0.02865 0.42622 0.03304 0.43143 0.0342 C 0.45139 0.03165 0.47136 0.02981 0.49132 0.02657 C 0.50851 0.0238 0.52222 0.01225 0.53993 0.01132 C 0.55608 0.0104 0.5724 0.01132 0.58854 0.01132 " pathEditMode="relative" ptsTypes="fffffffffffA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07465E-6 C -0.01007 0.14398 0.00625 -0.09753 -0.00712 0.18211 C -0.00729 0.18858 -0.00972 0.19459 -0.01076 0.20106 C -0.01215 0.211 -0.01354 0.22117 -0.01424 0.23203 C -0.01458 0.25098 -0.01424 0.26993 -0.01424 0.28935 " pathEditMode="relative" rAng="0" ptsTypes="ffffA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959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9 0.08088 C 0.04791 0.13265 0.04062 0.08944 0.04062 0.214 " pathEditMode="relative" ptsTypes="fA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77 0.02218 C -0.03507 0.06725 -0.03577 0.11417 -0.05122 0.1553 C -0.04931 0.17772 -0.04584 0.19759 -0.04393 0.22001 C -0.04115 0.25052 -0.04671 0.25606 -0.03907 0.2459 " pathEditMode="relative" ptsTypes="fff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18" grpId="0" animBg="1"/>
      <p:bldP spid="14" grpId="0" animBg="1"/>
      <p:bldP spid="20" grpId="0" animBg="1"/>
      <p:bldP spid="21" grpId="0" animBg="1"/>
      <p:bldP spid="22" grpId="0" animBg="1"/>
      <p:bldP spid="24" grpId="0" animBg="1"/>
      <p:bldP spid="26" grpId="0" animBg="1"/>
      <p:bldP spid="27" grpId="0" animBg="1"/>
      <p:bldP spid="23" grpId="0" animBg="1"/>
      <p:bldP spid="25" grpId="0" animBg="1"/>
      <p:bldP spid="29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Frames PPT 013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2286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004" y="3031561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4604" y="3052159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6027003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D:\TAI LIEU THU\CD TP LOP 5\SP từ lá cây\FullSizeRender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56" y="927386"/>
            <a:ext cx="3083718" cy="211013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8470P\Downloads\IMG_7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6300" y="981074"/>
            <a:ext cx="2935699" cy="206029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8470P\Downloads\FullSizeRender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804" y="3974478"/>
            <a:ext cx="3081992" cy="211013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2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422" y="3631785"/>
            <a:ext cx="4839330" cy="29214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1" y="-49213"/>
            <a:ext cx="4646599" cy="397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7" t="32834" r="56689" b="38710"/>
          <a:stretch>
            <a:fillRect/>
          </a:stretch>
        </p:blipFill>
        <p:spPr bwMode="auto">
          <a:xfrm>
            <a:off x="7918847" y="5332414"/>
            <a:ext cx="366713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18871" r="20554" b="4820"/>
          <a:stretch>
            <a:fillRect/>
          </a:stretch>
        </p:blipFill>
        <p:spPr bwMode="auto">
          <a:xfrm rot="19994552">
            <a:off x="8262932" y="4182221"/>
            <a:ext cx="723900" cy="203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1" t="22739" r="37904" b="17151"/>
          <a:stretch>
            <a:fillRect/>
          </a:stretch>
        </p:blipFill>
        <p:spPr bwMode="auto">
          <a:xfrm>
            <a:off x="7136607" y="4452940"/>
            <a:ext cx="622697" cy="182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35077" r="25476" b="25949"/>
          <a:stretch>
            <a:fillRect/>
          </a:stretch>
        </p:blipFill>
        <p:spPr bwMode="auto">
          <a:xfrm>
            <a:off x="6986588" y="119063"/>
            <a:ext cx="676275" cy="72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35077" r="25476" b="25949"/>
          <a:stretch>
            <a:fillRect/>
          </a:stretch>
        </p:blipFill>
        <p:spPr bwMode="auto">
          <a:xfrm>
            <a:off x="8205788" y="160338"/>
            <a:ext cx="658416" cy="70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35077" r="25476" b="25949"/>
          <a:stretch>
            <a:fillRect/>
          </a:stretch>
        </p:blipFill>
        <p:spPr bwMode="auto">
          <a:xfrm>
            <a:off x="8192692" y="1192213"/>
            <a:ext cx="734615" cy="78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35077" r="25476" b="25949"/>
          <a:stretch>
            <a:fillRect/>
          </a:stretch>
        </p:blipFill>
        <p:spPr bwMode="auto">
          <a:xfrm>
            <a:off x="7046119" y="1257301"/>
            <a:ext cx="734616" cy="78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35077" r="25476" b="25949"/>
          <a:stretch>
            <a:fillRect/>
          </a:stretch>
        </p:blipFill>
        <p:spPr bwMode="auto">
          <a:xfrm>
            <a:off x="8205788" y="2643188"/>
            <a:ext cx="73461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35077" r="25476" b="25949"/>
          <a:stretch>
            <a:fillRect/>
          </a:stretch>
        </p:blipFill>
        <p:spPr bwMode="auto">
          <a:xfrm>
            <a:off x="7091363" y="2643188"/>
            <a:ext cx="73461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ieudoahong-guitar_ayy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27525" y="6294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6269 L 0.00352 0.06339 C 0.0069 0.05968 0.01055 0.05668 0.01471 0.0539 C 0.04452 0.03447 0.00898 0.05899 0.03111 0.04442 C 0.03437 0.04187 0.03736 0.03956 0.04088 0.03748 C 0.04348 0.03563 0.04647 0.03447 0.04934 0.03331 C 0.05754 0.02869 0.05454 0.02869 0.06405 0.02476 C 0.06574 0.02406 0.0673 0.02406 0.06912 0.0236 C 0.07316 0.0199 0.07498 0.01851 0.08071 0.01504 C 0.08279 0.01411 0.085 0.01319 0.08722 0.01226 C 0.09008 0.01088 0.09269 0.00949 0.09555 0.0081 C 0.09763 0.00694 0.10011 0.00648 0.10206 0.00509 C 0.10505 0.00394 0.10766 0.00255 0.11052 0.00139 C 0.11273 -4.06199E-6 0.11508 -0.00069 0.11703 -0.00138 C 0.11846 -0.00231 0.12028 -0.0037 0.1221 -0.00462 C 0.12354 -0.00532 0.12549 -0.00532 0.12692 -0.00578 C 0.13057 -0.0074 0.1333 -0.00971 0.13668 -0.01133 C 0.14124 -0.01341 0.14606 -0.01434 0.15009 -0.01688 C 0.15231 -0.01827 0.15426 -0.01989 0.15673 -0.02128 C 0.16897 -0.02752 0.15764 -0.02012 0.17144 -0.02683 C 0.1868 -0.03377 0.17131 -0.02914 0.18329 -0.03215 C 0.19058 -0.0384 0.18185 -0.03215 0.19149 -0.03631 C 0.19487 -0.03816 0.198 -0.04001 0.20151 -0.0421 C 0.20307 -0.04302 0.20451 -0.04441 0.20646 -0.04464 C 0.21739 -0.04811 0.21336 -0.04649 0.22026 -0.04811 L 0.22026 -0.04811 " pathEditMode="relative" rAng="0" ptsTypes="AAAAAAAAAAAAAAAAAAAAAAAAAA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1" y="-5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0.00486 L -0.02917 -0.00463 C -0.02674 -0.00394 -0.02431 -0.00185 -0.02118 -0.00046 C -0.02014 1.11111E-6 -0.01823 1.11111E-6 -0.01702 0.00023 C -0.01563 0.00069 -0.01424 0.00139 -0.01285 0.00185 C -0.01094 0.00255 -0.0092 0.00278 -0.00729 0.00324 L 0.00104 0.0081 C 0.00399 0.00995 0.00573 0.01088 0.00955 0.01227 C 0.01076 0.0125 0.01215 0.0125 0.01371 0.01296 C 0.01493 0.01342 0.02152 0.01643 0.02343 0.01713 C 0.02986 0.01875 0.02586 0.01643 0.03194 0.01944 C 0.0335 0.01991 0.03455 0.02106 0.03611 0.02176 C 0.03732 0.02222 0.03906 0.02268 0.04027 0.02338 C 0.04757 0.02616 0.04305 0.02523 0.05017 0.02639 C 0.05642 0.03009 0.04878 0.02616 0.05711 0.02893 C 0.05989 0.03009 0.06232 0.03148 0.06545 0.03194 C 0.07621 0.03403 0.06284 0.03125 0.07361 0.03449 C 0.07517 0.03495 0.07656 0.03495 0.07812 0.03518 C 0.07934 0.03565 0.08073 0.03657 0.08211 0.0368 C 0.08871 0.03842 0.08663 0.0368 0.09201 0.03866 C 0.0934 0.03889 0.09444 0.03958 0.09618 0.03981 C 0.09739 0.04028 0.09913 0.04074 0.10034 0.04074 C 0.10225 0.0412 0.10399 0.0419 0.1059 0.04236 C 0.11267 0.04421 0.11215 0.04375 0.11857 0.04467 C 0.12343 0.04768 0.11892 0.0456 0.12569 0.04699 C 0.12934 0.04838 0.13281 0.04954 0.13663 0.05046 C 0.14288 0.05139 0.14618 0.05208 0.15208 0.0537 C 0.15399 0.05417 0.15573 0.0544 0.15781 0.05532 C 0.16007 0.05579 0.16232 0.05625 0.16475 0.05671 C 0.17864 0.06111 0.16771 0.05926 0.17864 0.06088 C 0.18159 0.06204 0.18385 0.06319 0.18698 0.06389 C 0.18854 0.06412 0.18993 0.06435 0.19114 0.06458 C 0.19271 0.06505 0.19392 0.06597 0.19548 0.0662 C 0.19913 0.06713 0.20677 0.06805 0.20677 0.06829 C 0.2092 0.06944 0.21024 0.06991 0.21371 0.07106 C 0.21961 0.07268 0.21649 0.07083 0.22187 0.07338 C 0.23385 0.0794 0.22222 0.07477 0.23177 0.07824 C 0.23229 0.07893 0.23246 0.07963 0.23333 0.08055 C 0.23385 0.08125 0.23541 0.08148 0.23611 0.08241 C 0.23715 0.08356 0.23784 0.08542 0.23906 0.0868 L 0.24027 0.08935 C 0.24201 0.09514 0.24184 0.09329 0.24184 0.09583 L 0.24184 0.0963 " pathEditMode="relative" rAng="0" ptsTypes="AAAAAAAAAAAAAAAAAAAAAAAAAAAAAAAAAAAAAAAAAAA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50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47 L 2.5E-6 0.00185 C -0.00226 -0.00139 -0.0125 -0.01412 -0.01476 -0.01505 C -0.0165 -0.01621 -0.02066 -0.01852 -0.0224 -0.02199 C -0.02379 -0.02292 -0.02431 -0.02639 -0.02535 -0.02709 C -0.02709 -0.02963 -0.029 -0.02917 -0.03056 -0.03079 C -0.03195 -0.03218 -0.03334 -0.03496 -0.03525 -0.03681 C -0.03663 -0.03797 -0.03837 -0.03866 -0.04011 -0.03982 C -0.04202 -0.04144 -0.04393 -0.04468 -0.04584 -0.04537 C -0.05052 -0.04746 -0.05729 -0.05116 -0.06146 -0.05162 C -0.08299 -0.05579 -0.08021 -0.05255 -0.09809 -0.05764 C -0.1007 -0.05857 -0.10295 -0.05972 -0.10538 -0.06111 C -0.10729 -0.06158 -0.10816 -0.0632 -0.10955 -0.06389 C -0.11354 -0.06574 -0.11736 -0.06597 -0.12136 -0.0669 C -0.12222 -0.06736 -0.12327 -0.06898 -0.12431 -0.06968 C -0.12587 -0.07107 -0.12743 -0.07107 -0.12934 -0.07246 C -0.13021 -0.07431 -0.13091 -0.07755 -0.13177 -0.0794 C -0.13316 -0.08009 -0.13472 -0.08056 -0.13594 -0.08148 C -0.13698 -0.08218 -0.13785 -0.08403 -0.13889 -0.08496 C -0.14011 -0.08681 -0.14132 -0.08982 -0.14288 -0.09028 C -0.14462 -0.09352 -0.1467 -0.09445 -0.14861 -0.09676 C -0.15295 -0.10139 -0.15087 -0.09931 -0.15556 -0.10371 C -0.1566 -0.10533 -0.15747 -0.10718 -0.15834 -0.10903 C -0.16372 -0.1169 -0.15903 -0.10556 -0.16528 -0.11852 C -0.16597 -0.11991 -0.1665 -0.12269 -0.16719 -0.12384 C -0.17188 -0.13496 -0.1724 -0.13542 -0.17709 -0.14259 C -0.17917 -0.14861 -0.18021 -0.15255 -0.18299 -0.15741 C -0.18542 -0.16158 -0.18802 -0.16505 -0.19063 -0.16968 L -0.19445 -0.17523 L -0.19844 -0.18102 C -0.20174 -0.19167 -0.19896 -0.18426 -0.2033 -0.19352 C -0.21198 -0.2125 -0.2033 -0.19422 -0.21025 -0.20903 C -0.21372 -0.22431 -0.21042 -0.2125 -0.21545 -0.22408 C -0.21893 -0.2331 -0.21545 -0.22801 -0.21997 -0.23287 C -0.22153 -0.23912 -0.22222 -0.24375 -0.22396 -0.24792 C -0.2257 -0.25255 -0.2283 -0.25533 -0.22952 -0.26065 L -0.23368 -0.27222 C -0.23455 -0.27384 -0.23507 -0.27616 -0.23577 -0.27871 C -0.23698 -0.28079 -0.2375 -0.28241 -0.23854 -0.2838 C -0.24045 -0.28797 -0.24132 -0.29329 -0.24271 -0.29607 C -0.24445 -0.30047 -0.2467 -0.30324 -0.24861 -0.30857 L -0.2533 -0.32338 C -0.25417 -0.32709 -0.25504 -0.32986 -0.25608 -0.33264 L -0.26216 -0.34491 C -0.26563 -0.36088 -0.2625 -0.34861 -0.26719 -0.35949 C -0.26788 -0.36204 -0.26823 -0.36412 -0.26927 -0.36551 C -0.27084 -0.36991 -0.275 -0.37755 -0.275 -0.37732 C -0.2757 -0.38125 -0.27587 -0.38496 -0.27691 -0.38658 C -0.27761 -0.38912 -0.27917 -0.38843 -0.28004 -0.39051 C -0.28108 -0.39144 -0.28212 -0.39398 -0.28247 -0.39607 C -0.28334 -0.39815 -0.28403 -0.40047 -0.28472 -0.40232 C -0.28646 -0.40579 -0.28854 -0.40996 -0.29063 -0.41459 L -0.29653 -0.4257 L -0.29931 -0.43195 C -0.30313 -0.44884 -0.29931 -0.43542 -0.30521 -0.44792 C -0.30608 -0.44884 -0.30643 -0.45162 -0.30729 -0.45371 C -0.30868 -0.45695 -0.30972 -0.45903 -0.31111 -0.4625 C -0.31354 -0.46829 -0.31389 -0.46713 -0.3158 -0.47477 C -0.31684 -0.47847 -0.31823 -0.4831 -0.31893 -0.48658 C -0.31962 -0.48935 -0.32014 -0.49306 -0.32101 -0.49514 C -0.32327 -0.50509 -0.32309 -0.49861 -0.32466 -0.51111 C -0.32743 -0.52662 -0.32361 -0.51273 -0.32761 -0.53241 C -0.3283 -0.53426 -0.32917 -0.53611 -0.32986 -0.53773 C -0.33195 -0.55903 -0.33021 -0.55162 -0.33334 -0.56227 L -0.33559 -0.58033 C -0.33611 -0.58287 -0.33594 -0.5875 -0.33663 -0.58935 L -0.33837 -0.5956 L -0.34219 -0.63218 C -0.34254 -0.63449 -0.34271 -0.63773 -0.34323 -0.64097 L -0.34427 -0.64792 L -0.34427 -0.64769 " pathEditMode="relative" rAng="0" ptsTypes="AAAAAAAAAAAAAAAAAAAAAAAAAAAAAAAAAAAAAAAAAAAAAAAAAAAAAAAAAAAAAAAAAAAAAAA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-322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1 -0.01065 L 0.1401 -0.01041 C 0.10156 -0.00254 0.11632 -0.0044 0.06371 -0.00833 C 0.06128 -0.00856 0.05868 -0.00995 0.05573 -0.01065 L -0.00469 -0.0331 C -0.00868 -0.03472 -0.01701 -0.03704 -0.01701 -0.0368 C -0.02656 -0.04421 -0.03889 -0.05347 -0.04896 -0.0581 C -0.05712 -0.06273 -0.0651 -0.06389 -0.07326 -0.06875 C -0.07656 -0.0706 -0.08038 -0.07454 -0.08438 -0.07662 C -0.09184 -0.08125 -0.09896 -0.08541 -0.10573 -0.08935 C -0.1099 -0.09143 -0.11406 -0.09375 -0.11806 -0.09514 C -0.12101 -0.09745 -0.12431 -0.09977 -0.12656 -0.10162 C -0.12969 -0.10324 -0.13299 -0.10393 -0.1349 -0.10579 C -0.15469 -0.12106 -0.1526 -0.11875 -0.16493 -0.13495 C -0.17049 -0.15301 -0.16285 -0.13495 -0.17222 -0.14745 C -0.17448 -0.15 -0.175 -0.15347 -0.17604 -0.15579 C -0.17934 -0.16088 -0.18299 -0.16481 -0.18594 -0.17037 C -0.1875 -0.17384 -0.18906 -0.17778 -0.19115 -0.18079 C -0.19861 -0.19282 -0.19826 -0.1875 -0.20417 -0.20787 C -0.20712 -0.21551 -0.20868 -0.22222 -0.21146 -0.23032 C -0.2125 -0.23773 -0.21354 -0.24421 -0.21528 -0.25162 C -0.21597 -0.25393 -0.21597 -0.25717 -0.21632 -0.25903 C -0.21667 -0.26157 -0.21771 -0.2618 -0.21927 -0.26366 C -0.22135 -0.27083 -0.22483 -0.27731 -0.22656 -0.28472 C -0.22969 -0.29444 -0.22951 -0.29282 -0.23247 -0.30347 C -0.23281 -0.30509 -0.23316 -0.30694 -0.23351 -0.30972 C -0.23455 -0.31273 -0.2349 -0.31528 -0.23646 -0.31736 C -0.23681 -0.31991 -0.23698 -0.32199 -0.2375 -0.32407 C -0.2382 -0.32616 -0.23906 -0.32801 -0.24028 -0.33055 C -0.24115 -0.3331 -0.24219 -0.33565 -0.24288 -0.33842 C -0.24323 -0.3412 -0.24323 -0.34421 -0.24462 -0.34653 C -0.24514 -0.35023 -0.24618 -0.3537 -0.24653 -0.35741 C -0.25087 -0.38032 -0.24531 -0.36041 -0.25087 -0.37801 C -0.25156 -0.38217 -0.25399 -0.40278 -0.25469 -0.40509 C -0.25764 -0.41111 -0.25764 -0.40995 -0.25868 -0.41759 L -0.2599 -0.43379 L -0.2599 -0.44699 L -0.2599 -0.44676 " pathEditMode="relative" rAng="0" ptsTypes="AAAAAAAAAAAAAAAAAAAAAAAAAAAAAAAAAAAAAA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3.33333E-6 0.00093 C -0.00416 -0.00092 -0.00798 -0.00092 -0.01145 -0.00231 C -0.01302 -0.003 -0.01475 -0.00486 -0.01649 -0.00648 C -0.01857 -0.00763 -0.02118 -0.00763 -0.02343 -0.00995 C -0.02725 -0.01388 -0.0276 -0.01481 -0.03211 -0.01736 C -0.03298 -0.01851 -0.03437 -0.01898 -0.03524 -0.01967 C -0.0401 -0.02731 -0.03524 -0.02037 -0.04288 -0.02754 C -0.04514 -0.02963 -0.04774 -0.03194 -0.05 -0.03495 C -0.06059 -0.04791 -0.05573 -0.04467 -0.06302 -0.04838 C -0.06441 -0.04976 -0.06527 -0.05138 -0.06666 -0.05231 C -0.06805 -0.0537 -0.07014 -0.05463 -0.07135 -0.05601 C -0.07378 -0.05902 -0.07465 -0.06365 -0.07725 -0.06597 C -0.09045 -0.07638 -0.07413 -0.0625 -0.08576 -0.07569 C -0.09409 -0.08449 -0.08732 -0.07407 -0.09409 -0.08333 C -0.09531 -0.08541 -0.09652 -0.08703 -0.09791 -0.08912 C -0.09895 -0.09004 -0.10034 -0.09097 -0.10121 -0.09305 C -0.1026 -0.09444 -0.10364 -0.09652 -0.10503 -0.09861 C -0.10659 -0.10069 -0.10833 -0.10185 -0.10972 -0.10439 C -0.11111 -0.10648 -0.11215 -0.1081 -0.11336 -0.11018 C -0.11562 -0.11273 -0.11736 -0.1155 -0.11944 -0.11805 C -0.12048 -0.11921 -0.1217 -0.12037 -0.12291 -0.12199 C -0.13836 -0.14398 -0.12309 -0.125 -0.13489 -0.13912 C -0.13645 -0.14305 -0.13732 -0.14537 -0.13941 -0.14838 C -0.1408 -0.15 -0.14201 -0.15138 -0.1434 -0.15277 C -0.14965 -0.15949 -0.146 -0.15694 -0.15173 -0.16018 C -0.15347 -0.16203 -0.1552 -0.16388 -0.15642 -0.16597 C -0.1618 -0.17476 -0.15555 -0.16967 -0.1625 -0.17361 C -0.16701 -0.18101 -0.16805 -0.18287 -0.17569 -0.19097 C -0.1783 -0.19328 -0.18038 -0.19629 -0.18281 -0.19907 C -0.18333 -0.19976 -0.18437 -0.20138 -0.18541 -0.20277 C -0.18645 -0.20463 -0.18836 -0.20625 -0.1901 -0.20856 C -0.19132 -0.20995 -0.19236 -0.21088 -0.1934 -0.2125 C -0.19496 -0.21388 -0.19583 -0.21643 -0.19722 -0.21805 C -0.19878 -0.22037 -0.20034 -0.22175 -0.20208 -0.22407 C -0.20347 -0.22546 -0.20416 -0.22777 -0.20538 -0.22986 C -0.21649 -0.24143 -0.20156 -0.22037 -0.21284 -0.23495 C -0.21406 -0.2375 -0.21493 -0.23912 -0.21649 -0.24143 C -0.22066 -0.24629 -0.21996 -0.24467 -0.22465 -0.24838 C -0.22656 -0.25092 -0.22812 -0.25254 -0.22968 -0.25463 C -0.23298 -0.25879 -0.23107 -0.25879 -0.23559 -0.26226 C -0.2368 -0.26319 -0.23784 -0.26388 -0.23906 -0.26458 C -0.24114 -0.26666 -0.24305 -0.26967 -0.24496 -0.27199 C -0.24826 -0.275 -0.25468 -0.27986 -0.25468 -0.27963 C -0.2559 -0.28148 -0.25659 -0.28356 -0.25833 -0.28541 C -0.2592 -0.28657 -0.26093 -0.28657 -0.26198 -0.28726 C -0.26319 -0.28888 -0.26527 -0.29004 -0.26666 -0.29143 C -0.26927 -0.29351 -0.2717 -0.29583 -0.27378 -0.2993 C -0.275 -0.30046 -0.27569 -0.30231 -0.27639 -0.30277 C -0.27743 -0.30393 -0.27864 -0.30416 -0.27968 -0.30463 C -0.28125 -0.30601 -0.28264 -0.30717 -0.28385 -0.30879 C -0.28489 -0.31088 -0.28541 -0.31296 -0.28715 -0.31435 C -0.28871 -0.31597 -0.29045 -0.31713 -0.29184 -0.31828 C -0.29514 -0.32407 -0.29409 -0.32199 -0.2993 -0.328 C -0.30052 -0.32916 -0.30173 -0.33032 -0.30277 -0.33148 C -0.30486 -0.33495 -0.30625 -0.33865 -0.30885 -0.34143 C -0.30989 -0.34259 -0.31111 -0.34375 -0.31215 -0.34537 C -0.31406 -0.34768 -0.31545 -0.35046 -0.31701 -0.35277 C -0.3184 -0.35486 -0.31927 -0.35717 -0.32066 -0.35879 C -0.32309 -0.36134 -0.32534 -0.36412 -0.32812 -0.3662 C -0.33437 -0.37175 -0.33125 -0.36875 -0.33732 -0.37615 C -0.34184 -0.38634 -0.33732 -0.37777 -0.3434 -0.38564 C -0.34479 -0.38726 -0.346 -0.38981 -0.34687 -0.39189 C -0.34982 -0.3949 -0.35243 -0.39675 -0.35573 -0.39907 C -0.35607 -0.40092 -0.35677 -0.40347 -0.35798 -0.40509 C -0.36267 -0.41435 -0.3625 -0.41342 -0.36753 -0.41805 C -0.36909 -0.42268 -0.36961 -0.42476 -0.37205 -0.428 C -0.37326 -0.42963 -0.37482 -0.43078 -0.37569 -0.43171 C -0.38316 -0.44976 -0.37361 -0.42777 -0.38073 -0.44143 C -0.38142 -0.44328 -0.38177 -0.4456 -0.38264 -0.44745 C -0.3842 -0.44884 -0.38541 -0.44953 -0.38663 -0.45115 C -0.39392 -0.46111 -0.38819 -0.45717 -0.39461 -0.46088 C -0.39618 -0.46342 -0.39774 -0.46875 -0.39948 -0.47013 C -0.40069 -0.47129 -0.40225 -0.47152 -0.40347 -0.47268 C -0.40746 -0.48217 -0.40347 -0.47453 -0.4092 -0.48217 C -0.41389 -0.48819 -0.40885 -0.48425 -0.41545 -0.48796 C -0.41805 -0.50069 -0.41458 -0.48819 -0.42031 -0.49537 C -0.42135 -0.49699 -0.42291 -0.50254 -0.42291 -0.50416 L -0.42291 -0.50393 " pathEditMode="relative" rAng="0" ptsTypes="AAAAAAAAAAAAAAAAAAAAAAAAAAAAAAAAAAAAAAAAAAAAAAAAAAAAAAAAAAAAAAAAAAAAAAAAAAAAA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46" y="-251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0.00023 C -0.00117 0.00763 -0.00273 0.0287 -0.0056 0.03981 C -0.00651 0.04421 -0.00794 0.04791 -0.00898 0.05208 C -0.0095 0.05578 -0.01094 0.07222 -0.01276 0.07708 C -0.01341 0.07939 -0.01484 0.08125 -0.01601 0.08333 C -0.01666 0.08935 -0.01784 0.10208 -0.01953 0.10833 C -0.02057 0.11157 -0.022 0.11412 -0.02318 0.11736 C -0.0237 0.12476 -0.02448 0.1375 -0.02643 0.14537 C -0.02734 0.14907 -0.02877 0.15162 -0.02995 0.15486 C -0.03047 0.16088 -0.03086 0.16736 -0.03177 0.17338 C -0.03255 0.17777 -0.03424 0.18148 -0.03541 0.18564 C -0.03633 0.19097 -0.03763 0.19606 -0.03867 0.20115 C -0.03945 0.20439 -0.03997 0.20763 -0.04049 0.21064 C -0.04166 0.21481 -0.0431 0.21851 -0.04401 0.22338 C -0.04909 0.2456 -0.04219 0.22592 -0.04935 0.2449 C -0.0539 0.27777 -0.04765 0.23888 -0.05443 0.26666 C -0.05612 0.27268 -0.05677 0.27916 -0.05807 0.28518 C -0.05911 0.2905 -0.06055 0.2956 -0.06159 0.30046 C -0.06211 0.30463 -0.06263 0.30902 -0.06328 0.31296 C -0.06367 0.3162 -0.06458 0.31898 -0.06484 0.32222 C -0.06588 0.32662 -0.06614 0.33055 -0.06666 0.33495 C -0.06797 0.3412 -0.06914 0.34722 -0.07005 0.35347 C -0.07083 0.35671 -0.07122 0.35972 -0.072 0.36296 L -0.0789 0.38796 C -0.07956 0.39166 -0.07969 0.39629 -0.08073 0.40023 C -0.08281 0.40856 -0.08555 0.4162 -0.08789 0.42476 C -0.0888 0.42893 -0.09023 0.43287 -0.09114 0.43726 C -0.09245 0.44259 -0.09349 0.44745 -0.09479 0.453 C -0.09531 0.45578 -0.0957 0.45925 -0.09648 0.46203 C -0.09739 0.4662 -0.09883 0.47037 -0.1 0.47476 C -0.10052 0.47731 -0.10104 0.48101 -0.10156 0.48356 C -0.10286 0.48819 -0.1043 0.49213 -0.10508 0.49629 C -0.10963 0.51481 -0.10312 0.50138 -0.1138 0.53032 C -0.1151 0.53356 -0.11653 0.53634 -0.11732 0.53958 C -0.12187 0.55601 -0.11575 0.54328 -0.12265 0.55532 C -0.12318 0.55833 -0.12318 0.56203 -0.12448 0.56458 C -0.12812 0.5743 -0.13021 0.57361 -0.13489 0.58009 C -0.13945 0.5868 -0.1375 0.58773 -0.14375 0.59259 C -0.147 0.59513 -0.15078 0.59652 -0.15416 0.59861 C -0.15599 0.59976 -0.15768 0.60092 -0.15937 0.60185 C -0.16185 0.603 -0.16406 0.60416 -0.1664 0.60486 C -0.16992 0.60671 -0.17695 0.61134 -0.17695 0.61157 C -0.17864 0.61319 -0.18034 0.61574 -0.18216 0.61759 C -0.18789 0.62245 -0.19101 0.62013 -0.19778 0.62013 L -0.20104 0.62013 " pathEditMode="relative" rAng="0" ptsTypes="AAAAAAAAAAAAAAAAAAAAAAAAAAAAAAAAAAAAAAAAAAAAAA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3104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556E-6 L 4.16667E-7 5.55556E-6 C -0.00351 -0.00069 -0.00703 -0.00092 -0.01041 -0.00208 C -0.01159 -0.00231 -0.01263 -0.00393 -0.01393 -0.00393 C -0.02968 -0.00393 -0.04544 -0.00277 -0.06119 -0.00208 C -0.06276 -0.00138 -0.06432 -0.00069 -0.06575 5.55556E-6 C -0.0681 0.0014 -0.07031 0.00325 -0.07278 0.00417 C -0.07539 0.00533 -0.07812 0.00556 -0.08086 0.00626 C -0.09244 0.0132 -0.07435 0.00255 -0.08893 0.01042 C -0.09127 0.01158 -0.09336 0.0139 -0.09583 0.01436 L -0.10508 0.01644 L -0.11888 0.02478 C -0.12044 0.02593 -0.12187 0.02755 -0.12343 0.02871 C -0.12578 0.03033 -0.12825 0.03103 -0.13047 0.03288 C -0.1319 0.03427 -0.13359 0.03542 -0.13502 0.03704 C -0.13619 0.0382 -0.13724 0.04005 -0.13854 0.04098 C -0.13997 0.04214 -0.14153 0.04237 -0.1431 0.04306 C -0.14544 0.04445 -0.14765 0.04584 -0.15 0.04723 C -0.15117 0.04792 -0.15234 0.04839 -0.15351 0.04931 L -0.15924 0.05348 C -0.16159 0.05741 -0.16432 0.06089 -0.16614 0.06575 C -0.16692 0.06783 -0.16758 0.06991 -0.16849 0.07177 C -0.17135 0.07825 -0.1707 0.07362 -0.17304 0.08218 C -0.17786 0.09908 -0.16992 0.07686 -0.17656 0.09445 C -0.17695 0.09931 -0.17721 0.10394 -0.17773 0.1088 C -0.17864 0.1176 -0.17877 0.11552 -0.18008 0.12315 C -0.18255 0.13866 -0.17955 0.12385 -0.18346 0.14167 C -0.1845 0.15579 -0.1845 0.15718 -0.1858 0.17038 C -0.18672 0.17964 -0.18737 0.18311 -0.18815 0.19283 C -0.18893 0.2051 -0.18958 0.21737 -0.19036 0.22987 C -0.19114 0.24121 -0.19127 0.24815 -0.19271 0.25857 C -0.19297 0.26065 -0.19349 0.26251 -0.19388 0.26459 C -0.19427 0.27084 -0.1944 0.27709 -0.19505 0.28311 C -0.19518 0.28519 -0.19596 0.28704 -0.19622 0.28936 C -0.19713 0.29746 -0.19804 0.30556 -0.19843 0.3139 L -0.19961 0.33635 C -0.19922 0.36505 -0.19922 0.39399 -0.19843 0.42269 C -0.19843 0.42547 -0.19726 0.42802 -0.19726 0.43079 C -0.19726 0.46065 -0.19609 0.47408 -0.19961 0.49653 C -0.2 0.49862 -0.20052 0.50047 -0.20078 0.50255 C -0.20677 0.54144 -0.19987 0.50556 -0.20534 0.52524 C -0.20599 0.52709 -0.20599 0.5294 -0.20651 0.53126 C -0.20703 0.53334 -0.20976 0.54028 -0.21119 0.54167 C -0.21575 0.54561 -0.22747 0.54353 -0.22955 0.54353 L -0.22955 0.54353 " pathEditMode="relative" ptsTypes="AAAAAAAAAAAAAAAAAAAAAAAAAAAAAAAAAAAAAAAAAAAAA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18 L -0.00208 -0.00695 L -0.00781 0.02153 L -0.01076 0.03611 C -0.01111 0.03843 -0.01111 0.0412 -0.01198 0.04329 L -0.01475 0.05046 C -0.01579 0.05764 -0.01718 0.06875 -0.01909 0.07477 C -0.01996 0.07801 -0.021 0.08102 -0.0217 0.08426 C -0.02673 0.10579 -0.02187 0.09213 -0.02725 0.10602 C -0.02777 0.10926 -0.02777 0.1125 -0.02864 0.11551 C -0.02934 0.11829 -0.0309 0.12014 -0.03159 0.12292 C -0.03281 0.12917 -0.03316 0.13611 -0.03402 0.14236 L -0.03698 0.15671 C -0.0375 0.15926 -0.03767 0.1618 -0.03836 0.16412 C -0.03941 0.1662 -0.04045 0.16852 -0.04132 0.17106 C -0.04236 0.17569 -0.04236 0.18148 -0.04392 0.18565 C -0.05225 0.20718 -0.03975 0.17315 -0.04965 0.20741 C -0.05052 0.21065 -0.05156 0.21366 -0.05225 0.21713 C -0.05364 0.22338 -0.05451 0.23518 -0.05503 0.2412 C -0.05555 0.24444 -0.05607 0.24768 -0.05659 0.25093 C -0.05711 0.25648 -0.05711 0.26204 -0.05798 0.26782 C -0.0585 0.27268 -0.05972 0.27731 -0.06076 0.28241 L -0.06215 0.28935 C -0.06267 0.2919 -0.06284 0.29468 -0.06336 0.29676 C -0.06441 0.3 -0.06562 0.30301 -0.06614 0.30625 C -0.06805 0.31505 -0.06944 0.32801 -0.07048 0.33796 C -0.071 0.35949 -0.07066 0.38125 -0.07187 0.40301 C -0.07274 0.41829 -0.0743 0.41435 -0.07725 0.42477 C -0.08316 0.44468 -0.07361 0.41852 -0.08159 0.43912 C -0.08263 0.44491 -0.08263 0.44792 -0.08576 0.45116 C -0.08698 0.45255 -0.08854 0.45255 -0.08993 0.4537 C -0.10086 0.46296 -0.08784 0.45486 -0.09826 0.46065 C -0.1 0.46528 -0.10382 0.47593 -0.10659 0.47755 L -0.11076 0.48009 C -0.12413 0.50347 -0.10989 0.47986 -0.12066 0.49444 C -0.12152 0.49606 -0.12204 0.49838 -0.12326 0.49954 C -0.1302 0.50579 -0.13159 0.5044 -0.13854 0.5044 L -0.14409 0.5044 L -0.13854 0.5118 " pathEditMode="relative" rAng="0" ptsTypes="AAAAAAAAAAAAAAAAAAAAAAAAAAAAAAAAAAAAAAA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2594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6 1.85185E-6 L -5.20833E-6 1.85185E-6 C -0.00352 0.00116 -0.00704 0.00209 -0.01042 0.00394 C -0.01173 0.00486 -0.01264 0.00718 -0.01394 0.0081 C -0.01537 0.00926 -0.01706 0.00926 -0.0185 0.01019 C -0.02019 0.01111 -0.02162 0.01297 -0.02318 0.01435 C -0.02423 0.01505 -0.02553 0.01551 -0.02657 0.01621 C -0.03529 0.02199 -0.0293 0.01922 -0.03816 0.02246 C -0.03933 0.02384 -0.04024 0.02593 -0.04167 0.02662 C -0.04532 0.02871 -0.04936 0.0294 -0.05313 0.03056 C -0.05509 0.03125 -0.05704 0.03172 -0.05886 0.03264 C -0.07384 0.04144 -0.0586 0.0331 -0.07162 0.03889 C -0.07279 0.03935 -0.07397 0.04028 -0.07514 0.04097 C -0.07657 0.04167 -0.07813 0.04236 -0.07969 0.04306 C -0.08087 0.04445 -0.08191 0.04607 -0.08321 0.04699 C -0.08842 0.05116 -0.09141 0.05162 -0.09701 0.05324 C -0.09975 0.05394 -0.10235 0.05463 -0.10509 0.05533 C -0.10626 0.05602 -0.1073 0.05695 -0.1086 0.05741 C -0.11264 0.0588 -0.12344 0.06065 -0.12696 0.06134 C -0.13113 0.0632 -0.13295 0.06435 -0.13738 0.06551 C -0.14011 0.06644 -0.14272 0.0669 -0.14545 0.06759 C -0.14779 0.06829 -0.15001 0.06922 -0.15235 0.06968 C -0.15704 0.0706 -0.1616 0.07107 -0.16628 0.07176 C -0.1685 0.07315 -0.17149 0.07269 -0.17318 0.0757 C -0.17631 0.08148 -0.17449 0.0794 -0.17891 0.08195 C -0.18412 0.09121 -0.178 0.08148 -0.18464 0.0882 C -0.18712 0.09051 -0.18933 0.09352 -0.19167 0.0963 C -0.19324 0.09815 -0.19454 0.1007 -0.19623 0.10255 C -0.19727 0.10347 -0.19857 0.10394 -0.19975 0.10463 C -0.20248 0.10857 -0.20574 0.11366 -0.20899 0.1169 C -0.2129 0.12084 -0.21316 0.1206 -0.21706 0.12292 C -0.21915 0.12685 -0.21993 0.12871 -0.22279 0.13125 C -0.22384 0.13218 -0.22514 0.13264 -0.22618 0.13334 C -0.22735 0.13588 -0.22839 0.13912 -0.22969 0.14144 C -0.23191 0.14537 -0.23386 0.14584 -0.2366 0.14769 C -0.24454 0.15695 -0.24089 0.15417 -0.24701 0.15787 C -0.25235 0.16736 -0.24545 0.15648 -0.25391 0.16412 C -0.25495 0.16482 -0.25522 0.16736 -0.25626 0.16806 C -0.25769 0.16945 -0.25938 0.16945 -0.26081 0.17014 C -0.26199 0.17084 -0.26329 0.1713 -0.26433 0.17222 C -0.2655 0.17338 -0.26654 0.175 -0.26785 0.17639 C -0.26928 0.17778 -0.27084 0.17894 -0.2724 0.18033 C -0.27357 0.18172 -0.27462 0.18334 -0.27592 0.18449 C -0.27735 0.18611 -0.27904 0.18681 -0.28048 0.18866 C -0.28178 0.19028 -0.28256 0.19329 -0.28399 0.19491 C -0.28568 0.19676 -0.2879 0.19722 -0.28972 0.19884 C -0.29089 0.2 -0.3004 0.21204 -0.30235 0.2132 L -0.30587 0.21528 C -0.30704 0.21667 -0.30808 0.21829 -0.30938 0.21945 C -0.31081 0.22084 -0.31251 0.22176 -0.31394 0.22361 C -0.31485 0.22454 -0.31524 0.22662 -0.31628 0.22755 C -0.31811 0.2294 -0.32006 0.23033 -0.32201 0.23172 C -0.32357 0.23287 -0.32514 0.23426 -0.32657 0.23588 C -0.32787 0.23704 -0.32891 0.23866 -0.33009 0.24005 C -0.33308 0.24283 -0.33647 0.24468 -0.33933 0.24815 C -0.34571 0.25556 -0.34154 0.25116 -0.35196 0.26042 C -0.35352 0.26181 -0.35495 0.26366 -0.35665 0.26459 C -0.35782 0.26528 -0.35899 0.26574 -0.36003 0.26667 C -0.36173 0.26783 -0.36303 0.26968 -0.36472 0.2706 C -0.36732 0.27246 -0.37019 0.27315 -0.37279 0.27477 C -0.37436 0.27593 -0.37579 0.27778 -0.37735 0.27894 C -0.38516 0.28403 -0.37891 0.27801 -0.38542 0.2831 C -0.38712 0.28426 -0.38855 0.28611 -0.39011 0.28704 C -0.39154 0.2882 -0.39324 0.28843 -0.39467 0.28912 C -0.40639 0.29537 -0.39688 0.29167 -0.40743 0.29537 C -0.41068 0.29838 -0.41212 0.3 -0.4155 0.30139 C -0.41732 0.30232 -0.41941 0.30255 -0.42123 0.30347 C -0.43868 0.3125 -0.42449 0.30834 -0.44206 0.31181 C -0.4543 0.31713 -0.44805 0.31505 -0.46042 0.31783 C -0.4616 0.31852 -0.46277 0.31945 -0.46394 0.31991 C -0.46706 0.32153 -0.47318 0.32408 -0.47318 0.32408 C -0.47735 0.32894 -0.48464 0.33843 -0.48933 0.34051 C -0.49076 0.34121 -0.49571 0.34306 -0.4974 0.34468 C -0.4987 0.3456 -0.49962 0.34769 -0.50092 0.34861 C -0.50196 0.34954 -0.50326 0.34977 -0.5043 0.3507 C -0.50561 0.35185 -0.50652 0.35371 -0.50782 0.35486 C -0.50886 0.35579 -0.51016 0.35602 -0.5112 0.35695 C -0.51251 0.35787 -0.51342 0.35996 -0.51472 0.36088 C -0.51993 0.36482 -0.51837 0.36111 -0.52279 0.36505 C -0.5241 0.36621 -0.52501 0.36829 -0.52631 0.36922 C -0.53516 0.37616 -0.53113 0.36968 -0.53438 0.37547 L -0.53542 0.37547 " pathEditMode="relative" ptsTypes="AAAAAAAAAAAAAAAAAAAAAAAAAAAAAAAAAAAAAAAAAAAAAAAAAAAAAAAAAAAAAAAAAAAAAAAAAAAAAAAAAA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5E-6 3.7037E-7 C -0.00325 0.00509 -0.00638 0.01181 -0.0095 0.01736 C -0.01861 0.03403 -0.00468 0.00486 -0.01783 0.03148 C -0.0207 0.03704 -0.02317 0.0463 -0.02605 0.04931 C -0.0276 0.05093 -0.02903 0.05231 -0.03033 0.05417 C -0.03281 0.05671 -0.03502 0.06042 -0.03776 0.06319 C -0.0401 0.06551 -0.04244 0.06574 -0.04492 0.06713 C -0.0483 0.07037 -0.05169 0.07384 -0.0552 0.07662 L -0.06145 0.08125 C -0.06848 0.09143 -0.05989 0.0794 -0.07083 0.09028 C -0.07187 0.09143 -0.07291 0.09352 -0.07395 0.09514 C -0.07526 0.0963 -0.07669 0.09745 -0.07812 0.09907 C -0.07916 0.10069 -0.0802 0.10278 -0.08124 0.10393 C -0.08242 0.10556 -0.08385 0.10648 -0.08541 0.10833 C -0.08645 0.10995 -0.08749 0.11134 -0.08854 0.11296 C -0.08984 0.11435 -0.09127 0.11551 -0.09257 0.11736 C -0.09687 0.12315 -0.10079 0.13218 -0.10521 0.13565 L -0.11029 0.14005 C -0.11915 0.1662 -0.10795 0.13472 -0.11641 0.15393 C -0.11758 0.15625 -0.11849 0.16065 -0.11967 0.16273 C -0.12162 0.16667 -0.12383 0.16829 -0.12579 0.17199 C -0.12696 0.17431 -0.12787 0.17847 -0.12891 0.18102 C -0.13165 0.18773 -0.13464 0.1919 -0.13737 0.19907 C -0.13829 0.20208 -0.1392 0.20602 -0.14024 0.2081 C -0.14167 0.21065 -0.1431 0.21065 -0.14454 0.21273 C -0.1461 0.21551 -0.14727 0.21944 -0.1487 0.22199 C -0.153 0.2294 -0.15508 0.23148 -0.15899 0.23518 C -0.16107 0.24005 -0.16316 0.2456 -0.16511 0.24907 C -0.16693 0.25185 -0.16875 0.25185 -0.17058 0.25393 C -0.17253 0.25648 -0.17461 0.25995 -0.1767 0.2625 C -0.17813 0.26458 -0.17956 0.26574 -0.18073 0.26713 C -0.18295 0.27014 -0.1849 0.27454 -0.18711 0.27662 C -0.19115 0.28056 -0.19948 0.28565 -0.19948 0.28611 C -0.203 0.29143 -0.20625 0.29884 -0.2099 0.3037 C -0.21237 0.30671 -0.22097 0.31667 -0.22344 0.32199 C -0.22774 0.33032 -0.23125 0.34375 -0.23581 0.34907 C -0.23829 0.35255 -0.24076 0.3537 -0.2431 0.3581 C -0.24675 0.36481 -0.25014 0.37315 -0.25352 0.38102 C -0.25482 0.38403 -0.25612 0.38773 -0.25756 0.38981 C -0.25821 0.39097 -0.27422 0.41481 -0.27748 0.41713 C -0.28112 0.42014 -0.28503 0.4206 -0.28881 0.42153 C -0.29232 0.42454 -0.29571 0.42801 -0.29922 0.43056 C -0.30157 0.43287 -0.30391 0.4331 -0.30639 0.43542 C -0.30899 0.43773 -0.31133 0.44282 -0.31368 0.44444 C -0.31954 0.44907 -0.33607 0.45278 -0.33972 0.45417 C -0.35274 0.45208 -0.36602 0.45278 -0.37904 0.44907 C -0.38139 0.44838 -0.38321 0.4419 -0.38542 0.43981 C -0.38907 0.43588 -0.39297 0.4338 -0.39675 0.43056 C -0.4004 0.42454 -0.40261 0.42083 -0.40612 0.41273 C -0.4073 0.40949 -0.40821 0.40602 -0.40925 0.40347 C -0.41693 0.38403 -0.40977 0.40486 -0.41849 0.38565 C -0.41954 0.3831 -0.42058 0.3787 -0.42162 0.37639 C -0.42305 0.37292 -0.42448 0.37037 -0.42592 0.36736 L -0.43425 0.33079 L -0.4349 0.33079 " pathEditMode="relative" rAng="0" ptsTypes="AAAAAAAAAAAAAAAAAAAAAAAAAAAAAAAAAAAAAAAAAAAAAAAAAAAAAAAA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2270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00023 C -0.00365 0.03657 -0.00065 0.01065 -0.00469 0.0375 C -0.00547 0.04306 -0.00599 0.04861 -0.00703 0.05393 C -0.00794 0.05949 -0.00951 0.06481 -0.01029 0.07037 C -0.01133 0.07731 -0.01159 0.08495 -0.01263 0.09167 C -0.01354 0.09745 -0.0151 0.10278 -0.01615 0.10833 C -0.01758 0.1162 -0.02083 0.14028 -0.02292 0.14861 C -0.02591 0.16065 -0.03763 0.20556 -0.04336 0.21898 C -0.04557 0.22477 -0.04779 0.23056 -0.05013 0.23565 C -0.06016 0.25741 -0.07187 0.28171 -0.08424 0.29722 L -0.1013 0.31852 C -0.10404 0.32153 -0.10664 0.32407 -0.10924 0.32778 C -0.11419 0.33495 -0.11862 0.34352 -0.12396 0.34907 C -0.14154 0.36713 -0.11979 0.34375 -0.13776 0.36551 C -0.13997 0.36829 -0.14219 0.37014 -0.14453 0.37245 C -0.15104 0.37986 -0.15625 0.38935 -0.1638 0.39375 C -0.175 0.40046 -0.17812 0.40255 -0.19232 0.40787 C -0.19635 0.40949 -0.20065 0.41134 -0.20469 0.41273 C -0.20898 0.41389 -0.21302 0.41435 -0.21732 0.41505 C -0.26758 0.43588 -0.2293 0.42176 -0.34922 0.41759 C -0.35208 0.41736 -0.35521 0.4162 -0.3582 0.41505 C -0.35977 0.41458 -0.3612 0.41343 -0.36276 0.41273 C -0.36549 0.41134 -0.37018 0.40972 -0.37305 0.40787 C -0.375 0.40671 -0.37669 0.40417 -0.37865 0.40324 C -0.38411 0.40046 -0.38633 0.40231 -0.39115 0.39861 C -0.39284 0.39722 -0.39414 0.39514 -0.3957 0.39375 C -0.3987 0.39167 -0.40091 0.3919 -0.40378 0.38912 C -0.40482 0.38796 -0.40586 0.38588 -0.40703 0.38449 C -0.41016 0.38102 -0.41328 0.37893 -0.41615 0.375 C -0.41732 0.37338 -0.41836 0.37153 -0.41966 0.37014 C -0.4207 0.36898 -0.42187 0.36875 -0.42292 0.36806 C -0.42461 0.36643 -0.42604 0.36458 -0.4276 0.36319 C -0.42865 0.36204 -0.42995 0.36204 -0.43086 0.36088 C -0.43945 0.35093 -0.4349 0.35139 -0.4388 0.35139 L -0.4388 0.35162 " pathEditMode="relative" rAng="0" ptsTypes="AAAAAAAAAAAAAAAAAAAAAAAAAAAAAAAAAAAA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22559" r="59692" b="22742"/>
          <a:stretch>
            <a:fillRect/>
          </a:stretch>
        </p:blipFill>
        <p:spPr bwMode="auto">
          <a:xfrm rot="5400000">
            <a:off x="6344642" y="3593306"/>
            <a:ext cx="9144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2354" r="5692" b="10918"/>
          <a:stretch>
            <a:fillRect/>
          </a:stretch>
        </p:blipFill>
        <p:spPr>
          <a:xfrm rot="5400000">
            <a:off x="1388256" y="1437085"/>
            <a:ext cx="4114799" cy="30694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26051" r="13989" b="19795"/>
          <a:stretch>
            <a:fillRect/>
          </a:stretch>
        </p:blipFill>
        <p:spPr bwMode="auto">
          <a:xfrm>
            <a:off x="5690782" y="1523999"/>
            <a:ext cx="1816894" cy="200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78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9716 L 0.01003 -0.09693 C 0.02031 -0.08397 0.01263 -0.096 0.01693 -0.08675 C 0.01914 -0.08189 0.01875 -0.08421 0.0207 -0.07773 C 0.02187 -0.07356 0.02305 -0.06894 0.02396 -0.06477 L 0.02539 -0.05945 C 0.02643 -0.05529 0.02682 -0.05251 0.02825 -0.04997 C 0.02864 -0.04928 0.02929 -0.04881 0.02968 -0.04812 C 0.03007 -0.0465 0.0306 -0.04442 0.03112 -0.04257 C 0.0345 -0.03146 0.03007 -0.04858 0.03437 -0.03355 C 0.03541 -0.03008 0.03632 -0.02614 0.03723 -0.02267 C 0.03776 -0.02059 0.03841 -0.0192 0.03867 -0.01712 C 0.03893 -0.01504 0.03919 -0.01296 0.03958 -0.01134 C 0.04049 -0.00879 0.04153 -0.00741 0.04244 -0.00417 C 0.04296 -0.00232 0.04335 -0.00024 0.04387 0.00115 C 0.04804 0.01226 0.04218 -0.00764 0.04674 0.00693 C 0.04726 0.00855 0.04765 0.01064 0.04804 0.01226 C 0.04908 0.01503 0.05012 0.01711 0.05103 0.01966 L 0.05233 0.02313 C 0.05273 0.02452 0.05338 0.02613 0.05377 0.02683 L 0.0552 0.02891 C 0.05572 0.03053 0.05598 0.03284 0.05663 0.03423 C 0.05702 0.03539 0.05754 0.03516 0.05793 0.03608 C 0.05845 0.03701 0.05897 0.03886 0.05936 0.03978 C 0.05988 0.04048 0.06041 0.04048 0.0608 0.0414 C 0.06184 0.04348 0.06262 0.04742 0.06366 0.0488 C 0.06405 0.0495 0.0647 0.05019 0.06509 0.05065 C 0.06574 0.05158 0.06639 0.05343 0.06691 0.05436 C 0.0677 0.05528 0.06861 0.05551 0.06939 0.05621 C 0.07004 0.05736 0.07056 0.05852 0.07121 0.05968 C 0.07173 0.06106 0.07212 0.06268 0.07264 0.06361 C 0.07355 0.06523 0.07459 0.06592 0.07551 0.06731 C 0.07603 0.068 0.07642 0.06847 0.07694 0.06916 C 0.07954 0.0717 0.07811 0.07055 0.0811 0.07332 C 0.08319 0.07078 0.08267 0.07263 0.08371 0.06916 L 0.08371 0.06939 " pathEditMode="relative" rAng="0" ptsTypes="AAAAAAAAAAAAAAAAAAAAAAAAAAAAAAAAAA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4" y="8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162 L -1.38889E-6 -0.00139 C -0.00538 0.00161 -0.01024 0.00531 -0.01528 0.00878 C -0.01927 0.01132 -0.02309 0.01294 -0.02656 0.01525 C -0.04149 0.02472 -0.02587 0.01525 -0.0434 0.02472 C -0.05104 0.02888 -0.05729 0.03419 -0.0658 0.03743 C -0.09687 0.04852 -0.06146 0.03535 -0.08976 0.04852 C -0.09722 0.05198 -0.10469 0.05499 -0.11198 0.05799 C -0.11667 0.05938 -0.12118 0.06099 -0.12482 0.06284 C -0.12778 0.06423 -0.13003 0.06608 -0.13264 0.06746 C -0.13646 0.07001 -0.13976 0.07232 -0.1434 0.07393 C -0.14809 0.07578 -0.1526 0.07717 -0.15694 0.07855 C -0.17656 0.08687 -0.15955 0.0804 -0.17934 0.09011 C -0.18264 0.09149 -0.18663 0.09288 -0.1901 0.09473 C -0.23125 0.11529 -0.16962 0.08572 -0.2125 0.10905 C -0.2151 0.11067 -0.21857 0.1109 -0.22153 0.11206 C -0.22569 0.11391 -0.22934 0.11529 -0.23281 0.11691 C -0.24618 0.12315 -0.22934 0.1183 -0.2533 0.12638 C -0.25677 0.12754 -0.25955 0.12846 -0.26302 0.12962 C -0.27135 0.13239 -0.26476 0.12985 -0.27135 0.13285 L -0.27135 0.13355 " pathEditMode="relative" rAng="0" ptsTypes="AAAAAAAAAAAAAAAAAAAAA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6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27 0.05945 L -0.06327 0.05968 C -0.07004 0.06222 -0.07915 0.06639 -0.0867 0.06916 C -0.09008 0.07032 -0.09412 0.07101 -0.09724 0.0724 C -0.11221 0.07865 -0.0992 0.07564 -0.11195 0.07795 C -0.1277 0.08628 -0.11286 0.07934 -0.12875 0.08466 C -0.13174 0.08559 -0.13447 0.08697 -0.13734 0.0879 C -0.13942 0.08859 -0.14163 0.08929 -0.14359 0.08998 C -0.14645 0.09114 -0.14892 0.09253 -0.15218 0.09345 C -0.154 0.09391 -0.15634 0.09414 -0.15856 0.09461 C -0.16051 0.09553 -0.16233 0.09692 -0.16467 0.09761 C -0.17079 0.10039 -0.17808 0.10247 -0.18381 0.10548 C -0.18576 0.10664 -0.18811 0.10756 -0.19019 0.10872 C -0.19383 0.11103 -0.19748 0.1145 -0.20256 0.11635 C -0.20464 0.11705 -0.20685 0.11705 -0.20906 0.11751 C -0.21037 0.11866 -0.21167 0.11982 -0.21323 0.12075 C -0.21896 0.12445 -0.21974 0.12329 -0.22377 0.12722 C -0.22468 0.12838 -0.22455 0.12977 -0.22599 0.13069 C -0.23028 0.13347 -0.23575 0.13578 -0.2407 0.13833 C -0.24356 0.13972 -0.24681 0.14087 -0.24903 0.14272 C -0.25306 0.14596 -0.25358 0.14665 -0.25944 0.1492 C -0.26139 0.15012 -0.264 0.15059 -0.26595 0.15151 C -0.28209 0.15868 -0.26296 0.15151 -0.27858 0.15706 C -0.28391 0.1529 -0.28287 0.15498 -0.28287 0.15036 L -0.28287 0.15059 " pathEditMode="relative" rAng="0" ptsTypes="AAAAAAAAAAAAAAAAAAAAAAAAA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39" y="49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3" descr="Frames PPT 013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TAI LIEU THU\CD TP LOP 5\SP từ lá cây\FullSizeRender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69954"/>
            <a:ext cx="3657600" cy="262604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AI LIEU THU\CD TP LOP 5\SP từ lá cây\FullSizeRender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73" y="533400"/>
            <a:ext cx="3745027" cy="25626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TAI LIEU THU\CD TP LOP 5\SP từ lá cây\FullSizeRender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3512176" cy="25819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8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135</Words>
  <Application>Microsoft Office PowerPoint</Application>
  <PresentationFormat>On-screen Show (4:3)</PresentationFormat>
  <Paragraphs>16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HP8470P</dc:creator>
  <cp:lastModifiedBy>Admin</cp:lastModifiedBy>
  <cp:revision>268</cp:revision>
  <dcterms:created xsi:type="dcterms:W3CDTF">2017-10-02T02:30:05Z</dcterms:created>
  <dcterms:modified xsi:type="dcterms:W3CDTF">2021-12-03T01:38:53Z</dcterms:modified>
</cp:coreProperties>
</file>